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2"/>
  </p:notesMasterIdLst>
  <p:sldIdLst>
    <p:sldId id="340" r:id="rId2"/>
    <p:sldId id="344" r:id="rId3"/>
    <p:sldId id="345" r:id="rId4"/>
    <p:sldId id="343" r:id="rId5"/>
    <p:sldId id="256" r:id="rId6"/>
    <p:sldId id="257" r:id="rId7"/>
    <p:sldId id="259" r:id="rId8"/>
    <p:sldId id="261" r:id="rId9"/>
    <p:sldId id="262" r:id="rId10"/>
    <p:sldId id="263" r:id="rId11"/>
    <p:sldId id="264" r:id="rId12"/>
    <p:sldId id="265" r:id="rId13"/>
    <p:sldId id="266" r:id="rId14"/>
    <p:sldId id="268" r:id="rId15"/>
    <p:sldId id="269" r:id="rId16"/>
    <p:sldId id="270" r:id="rId17"/>
    <p:sldId id="271" r:id="rId18"/>
    <p:sldId id="274" r:id="rId19"/>
    <p:sldId id="272" r:id="rId20"/>
    <p:sldId id="273" r:id="rId21"/>
    <p:sldId id="275" r:id="rId22"/>
    <p:sldId id="276" r:id="rId23"/>
    <p:sldId id="277" r:id="rId24"/>
    <p:sldId id="278" r:id="rId25"/>
    <p:sldId id="279" r:id="rId26"/>
    <p:sldId id="280" r:id="rId27"/>
    <p:sldId id="281" r:id="rId28"/>
    <p:sldId id="282" r:id="rId29"/>
    <p:sldId id="341" r:id="rId30"/>
    <p:sldId id="283" r:id="rId31"/>
  </p:sldIdLst>
  <p:sldSz cx="12192000" cy="6858000"/>
  <p:notesSz cx="12192000" cy="6858000"/>
  <p:embeddedFontLst>
    <p:embeddedFont>
      <p:font typeface="Arial Narrow" panose="020B060602020203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Meiryo UI" panose="020B0604030504040204" pitchFamily="34" charset="-128"/>
      <p:regular r:id="rId41"/>
      <p:bold r:id="rId42"/>
      <p:italic r:id="rId43"/>
      <p:boldItalic r:id="rId44"/>
    </p:embeddedFont>
    <p:embeddedFont>
      <p:font typeface="Segoe UI Black" panose="020B0A02040204020203" pitchFamily="34" charset="0"/>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ABF4B-C03E-48B0-93F0-1E910FA7AF74}" v="1620" dt="2024-03-19T22:29:33.051"/>
  </p1510:revLst>
</p1510:revInfo>
</file>

<file path=ppt/tableStyles.xml><?xml version="1.0" encoding="utf-8"?>
<a:tblStyleLst xmlns:a="http://schemas.openxmlformats.org/drawingml/2006/main" def="{D6B095E3-1A23-4DFD-9FFA-5631ABF7495D}">
  <a:tblStyle styleId="{D6B095E3-1A23-4DFD-9FFA-5631ABF7495D}"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76FA230-860F-42D7-82FD-C4AD660C44E7}"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BFE2F0-5175-4470-8D72-8868F931AE5A}" styleName="Table_2">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69056" autoAdjust="0"/>
  </p:normalViewPr>
  <p:slideViewPr>
    <p:cSldViewPr snapToGrid="0">
      <p:cViewPr varScale="1">
        <p:scale>
          <a:sx n="138" d="100"/>
          <a:sy n="138" d="100"/>
        </p:scale>
        <p:origin x="150" y="58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Dupin" userId="8ea5e918-cbdc-4aa3-b789-9a15b557e22a" providerId="ADAL" clId="{4F0ABF4B-C03E-48B0-93F0-1E910FA7AF74}"/>
    <pc:docChg chg="undo redo custSel addSld delSld modSld sldOrd delMainMaster">
      <pc:chgData name="Mike Dupin" userId="8ea5e918-cbdc-4aa3-b789-9a15b557e22a" providerId="ADAL" clId="{4F0ABF4B-C03E-48B0-93F0-1E910FA7AF74}" dt="2024-03-19T22:29:40.521" v="5325" actId="1076"/>
      <pc:docMkLst>
        <pc:docMk/>
      </pc:docMkLst>
      <pc:sldChg chg="addSp delSp modSp mod modClrScheme chgLayout">
        <pc:chgData name="Mike Dupin" userId="8ea5e918-cbdc-4aa3-b789-9a15b557e22a" providerId="ADAL" clId="{4F0ABF4B-C03E-48B0-93F0-1E910FA7AF74}" dt="2024-03-19T21:58:30.198" v="4404" actId="20577"/>
        <pc:sldMkLst>
          <pc:docMk/>
          <pc:sldMk cId="0" sldId="256"/>
        </pc:sldMkLst>
        <pc:spChg chg="add mod ord">
          <ac:chgData name="Mike Dupin" userId="8ea5e918-cbdc-4aa3-b789-9a15b557e22a" providerId="ADAL" clId="{4F0ABF4B-C03E-48B0-93F0-1E910FA7AF74}" dt="2024-03-16T01:28:03.596" v="819" actId="108"/>
          <ac:spMkLst>
            <pc:docMk/>
            <pc:sldMk cId="0" sldId="256"/>
            <ac:spMk id="2" creationId="{D19AF882-F9C8-3613-352C-99580CD7E49A}"/>
          </ac:spMkLst>
        </pc:spChg>
        <pc:spChg chg="add del mod">
          <ac:chgData name="Mike Dupin" userId="8ea5e918-cbdc-4aa3-b789-9a15b557e22a" providerId="ADAL" clId="{4F0ABF4B-C03E-48B0-93F0-1E910FA7AF74}" dt="2024-03-16T00:41:28.512" v="359" actId="478"/>
          <ac:spMkLst>
            <pc:docMk/>
            <pc:sldMk cId="0" sldId="256"/>
            <ac:spMk id="4" creationId="{A9D949EA-C84B-E66C-5C32-1902218CB09C}"/>
          </ac:spMkLst>
        </pc:spChg>
        <pc:spChg chg="mod">
          <ac:chgData name="Mike Dupin" userId="8ea5e918-cbdc-4aa3-b789-9a15b557e22a" providerId="ADAL" clId="{4F0ABF4B-C03E-48B0-93F0-1E910FA7AF74}" dt="2024-03-19T21:58:30.198" v="4404" actId="20577"/>
          <ac:spMkLst>
            <pc:docMk/>
            <pc:sldMk cId="0" sldId="256"/>
            <ac:spMk id="86" creationId="{00000000-0000-0000-0000-000000000000}"/>
          </ac:spMkLst>
        </pc:spChg>
        <pc:spChg chg="mod">
          <ac:chgData name="Mike Dupin" userId="8ea5e918-cbdc-4aa3-b789-9a15b557e22a" providerId="ADAL" clId="{4F0ABF4B-C03E-48B0-93F0-1E910FA7AF74}" dt="2024-03-19T21:56:21.295" v="4403" actId="1036"/>
          <ac:spMkLst>
            <pc:docMk/>
            <pc:sldMk cId="0" sldId="256"/>
            <ac:spMk id="87" creationId="{00000000-0000-0000-0000-000000000000}"/>
          </ac:spMkLst>
        </pc:spChg>
        <pc:graphicFrameChg chg="del mod">
          <ac:chgData name="Mike Dupin" userId="8ea5e918-cbdc-4aa3-b789-9a15b557e22a" providerId="ADAL" clId="{4F0ABF4B-C03E-48B0-93F0-1E910FA7AF74}" dt="2024-03-12T15:14:43.665" v="59" actId="478"/>
          <ac:graphicFrameMkLst>
            <pc:docMk/>
            <pc:sldMk cId="0" sldId="256"/>
            <ac:graphicFrameMk id="84" creationId="{00000000-0000-0000-0000-000000000000}"/>
          </ac:graphicFrameMkLst>
        </pc:graphicFrameChg>
        <pc:graphicFrameChg chg="mod">
          <ac:chgData name="Mike Dupin" userId="8ea5e918-cbdc-4aa3-b789-9a15b557e22a" providerId="ADAL" clId="{4F0ABF4B-C03E-48B0-93F0-1E910FA7AF74}" dt="2024-03-19T21:56:21.295" v="4403" actId="1036"/>
          <ac:graphicFrameMkLst>
            <pc:docMk/>
            <pc:sldMk cId="0" sldId="256"/>
            <ac:graphicFrameMk id="85" creationId="{00000000-0000-0000-0000-000000000000}"/>
          </ac:graphicFrameMkLst>
        </pc:graphicFrameChg>
        <pc:picChg chg="del">
          <ac:chgData name="Mike Dupin" userId="8ea5e918-cbdc-4aa3-b789-9a15b557e22a" providerId="ADAL" clId="{4F0ABF4B-C03E-48B0-93F0-1E910FA7AF74}" dt="2024-03-12T15:14:46.913" v="60" actId="478"/>
          <ac:picMkLst>
            <pc:docMk/>
            <pc:sldMk cId="0" sldId="256"/>
            <ac:picMk id="83" creationId="{00000000-0000-0000-0000-000000000000}"/>
          </ac:picMkLst>
        </pc:picChg>
        <pc:picChg chg="del">
          <ac:chgData name="Mike Dupin" userId="8ea5e918-cbdc-4aa3-b789-9a15b557e22a" providerId="ADAL" clId="{4F0ABF4B-C03E-48B0-93F0-1E910FA7AF74}" dt="2024-03-11T21:15:38.107" v="5" actId="478"/>
          <ac:picMkLst>
            <pc:docMk/>
            <pc:sldMk cId="0" sldId="256"/>
            <ac:picMk id="88" creationId="{00000000-0000-0000-0000-000000000000}"/>
          </ac:picMkLst>
        </pc:picChg>
      </pc:sldChg>
      <pc:sldChg chg="delSp modSp mod modClrScheme chgLayout">
        <pc:chgData name="Mike Dupin" userId="8ea5e918-cbdc-4aa3-b789-9a15b557e22a" providerId="ADAL" clId="{4F0ABF4B-C03E-48B0-93F0-1E910FA7AF74}" dt="2024-03-16T01:00:20.434" v="486"/>
        <pc:sldMkLst>
          <pc:docMk/>
          <pc:sldMk cId="0" sldId="257"/>
        </pc:sldMkLst>
        <pc:spChg chg="del mod">
          <ac:chgData name="Mike Dupin" userId="8ea5e918-cbdc-4aa3-b789-9a15b557e22a" providerId="ADAL" clId="{4F0ABF4B-C03E-48B0-93F0-1E910FA7AF74}" dt="2024-03-12T15:14:59.744" v="62" actId="478"/>
          <ac:spMkLst>
            <pc:docMk/>
            <pc:sldMk cId="0" sldId="257"/>
            <ac:spMk id="94" creationId="{00000000-0000-0000-0000-000000000000}"/>
          </ac:spMkLst>
        </pc:spChg>
        <pc:spChg chg="mod ord">
          <ac:chgData name="Mike Dupin" userId="8ea5e918-cbdc-4aa3-b789-9a15b557e22a" providerId="ADAL" clId="{4F0ABF4B-C03E-48B0-93F0-1E910FA7AF74}" dt="2024-03-12T15:14:14.013" v="42" actId="700"/>
          <ac:spMkLst>
            <pc:docMk/>
            <pc:sldMk cId="0" sldId="257"/>
            <ac:spMk id="95" creationId="{00000000-0000-0000-0000-000000000000}"/>
          </ac:spMkLst>
        </pc:spChg>
        <pc:spChg chg="mod">
          <ac:chgData name="Mike Dupin" userId="8ea5e918-cbdc-4aa3-b789-9a15b557e22a" providerId="ADAL" clId="{4F0ABF4B-C03E-48B0-93F0-1E910FA7AF74}" dt="2024-03-12T20:50:26.695" v="188" actId="1076"/>
          <ac:spMkLst>
            <pc:docMk/>
            <pc:sldMk cId="0" sldId="257"/>
            <ac:spMk id="96" creationId="{00000000-0000-0000-0000-000000000000}"/>
          </ac:spMkLst>
        </pc:spChg>
        <pc:graphicFrameChg chg="mod modGraphic">
          <ac:chgData name="Mike Dupin" userId="8ea5e918-cbdc-4aa3-b789-9a15b557e22a" providerId="ADAL" clId="{4F0ABF4B-C03E-48B0-93F0-1E910FA7AF74}" dt="2024-03-16T01:00:20.434" v="486"/>
          <ac:graphicFrameMkLst>
            <pc:docMk/>
            <pc:sldMk cId="0" sldId="257"/>
            <ac:graphicFrameMk id="93" creationId="{00000000-0000-0000-0000-000000000000}"/>
          </ac:graphicFrameMkLst>
        </pc:graphicFrameChg>
      </pc:sldChg>
      <pc:sldChg chg="modSp add del mod modClrScheme chgLayout">
        <pc:chgData name="Mike Dupin" userId="8ea5e918-cbdc-4aa3-b789-9a15b557e22a" providerId="ADAL" clId="{4F0ABF4B-C03E-48B0-93F0-1E910FA7AF74}" dt="2024-03-13T22:32:08.442" v="191" actId="47"/>
        <pc:sldMkLst>
          <pc:docMk/>
          <pc:sldMk cId="0" sldId="258"/>
        </pc:sldMkLst>
        <pc:spChg chg="mod ord">
          <ac:chgData name="Mike Dupin" userId="8ea5e918-cbdc-4aa3-b789-9a15b557e22a" providerId="ADAL" clId="{4F0ABF4B-C03E-48B0-93F0-1E910FA7AF74}" dt="2024-03-12T15:14:14.013" v="42" actId="700"/>
          <ac:spMkLst>
            <pc:docMk/>
            <pc:sldMk cId="0" sldId="258"/>
            <ac:spMk id="101" creationId="{00000000-0000-0000-0000-000000000000}"/>
          </ac:spMkLst>
        </pc:spChg>
      </pc:sldChg>
      <pc:sldChg chg="delSp modSp mod modClrScheme chgLayout">
        <pc:chgData name="Mike Dupin" userId="8ea5e918-cbdc-4aa3-b789-9a15b557e22a" providerId="ADAL" clId="{4F0ABF4B-C03E-48B0-93F0-1E910FA7AF74}" dt="2024-03-18T13:17:47.396" v="2917" actId="113"/>
        <pc:sldMkLst>
          <pc:docMk/>
          <pc:sldMk cId="0" sldId="259"/>
        </pc:sldMkLst>
        <pc:spChg chg="del">
          <ac:chgData name="Mike Dupin" userId="8ea5e918-cbdc-4aa3-b789-9a15b557e22a" providerId="ADAL" clId="{4F0ABF4B-C03E-48B0-93F0-1E910FA7AF74}" dt="2024-03-12T15:15:48.346" v="65" actId="478"/>
          <ac:spMkLst>
            <pc:docMk/>
            <pc:sldMk cId="0" sldId="259"/>
            <ac:spMk id="109" creationId="{00000000-0000-0000-0000-000000000000}"/>
          </ac:spMkLst>
        </pc:spChg>
        <pc:spChg chg="mod ord">
          <ac:chgData name="Mike Dupin" userId="8ea5e918-cbdc-4aa3-b789-9a15b557e22a" providerId="ADAL" clId="{4F0ABF4B-C03E-48B0-93F0-1E910FA7AF74}" dt="2024-03-16T01:28:00.661" v="818" actId="108"/>
          <ac:spMkLst>
            <pc:docMk/>
            <pc:sldMk cId="0" sldId="259"/>
            <ac:spMk id="110" creationId="{00000000-0000-0000-0000-000000000000}"/>
          </ac:spMkLst>
        </pc:spChg>
        <pc:spChg chg="mod">
          <ac:chgData name="Mike Dupin" userId="8ea5e918-cbdc-4aa3-b789-9a15b557e22a" providerId="ADAL" clId="{4F0ABF4B-C03E-48B0-93F0-1E910FA7AF74}" dt="2024-03-18T13:17:47.396" v="2917" actId="113"/>
          <ac:spMkLst>
            <pc:docMk/>
            <pc:sldMk cId="0" sldId="259"/>
            <ac:spMk id="111" creationId="{00000000-0000-0000-0000-000000000000}"/>
          </ac:spMkLst>
        </pc:spChg>
        <pc:spChg chg="mod">
          <ac:chgData name="Mike Dupin" userId="8ea5e918-cbdc-4aa3-b789-9a15b557e22a" providerId="ADAL" clId="{4F0ABF4B-C03E-48B0-93F0-1E910FA7AF74}" dt="2024-03-16T00:51:46.824" v="394" actId="115"/>
          <ac:spMkLst>
            <pc:docMk/>
            <pc:sldMk cId="0" sldId="259"/>
            <ac:spMk id="112" creationId="{00000000-0000-0000-0000-000000000000}"/>
          </ac:spMkLst>
        </pc:spChg>
      </pc:sldChg>
      <pc:sldChg chg="addSp delSp modSp del mod modClrScheme chgLayout">
        <pc:chgData name="Mike Dupin" userId="8ea5e918-cbdc-4aa3-b789-9a15b557e22a" providerId="ADAL" clId="{4F0ABF4B-C03E-48B0-93F0-1E910FA7AF74}" dt="2024-03-16T00:58:16.448" v="408" actId="47"/>
        <pc:sldMkLst>
          <pc:docMk/>
          <pc:sldMk cId="0" sldId="260"/>
        </pc:sldMkLst>
        <pc:spChg chg="add del mod ord">
          <ac:chgData name="Mike Dupin" userId="8ea5e918-cbdc-4aa3-b789-9a15b557e22a" providerId="ADAL" clId="{4F0ABF4B-C03E-48B0-93F0-1E910FA7AF74}" dt="2024-03-12T15:17:10.536" v="93" actId="700"/>
          <ac:spMkLst>
            <pc:docMk/>
            <pc:sldMk cId="0" sldId="260"/>
            <ac:spMk id="2" creationId="{0A11066D-3EF8-AD15-4487-3DF5CBBD6C27}"/>
          </ac:spMkLst>
        </pc:spChg>
        <pc:spChg chg="add del mod ord">
          <ac:chgData name="Mike Dupin" userId="8ea5e918-cbdc-4aa3-b789-9a15b557e22a" providerId="ADAL" clId="{4F0ABF4B-C03E-48B0-93F0-1E910FA7AF74}" dt="2024-03-12T15:18:01.340" v="98" actId="700"/>
          <ac:spMkLst>
            <pc:docMk/>
            <pc:sldMk cId="0" sldId="260"/>
            <ac:spMk id="3" creationId="{44A018FB-4B54-517A-23D9-B31CC229649B}"/>
          </ac:spMkLst>
        </pc:spChg>
        <pc:spChg chg="add del mod ord">
          <ac:chgData name="Mike Dupin" userId="8ea5e918-cbdc-4aa3-b789-9a15b557e22a" providerId="ADAL" clId="{4F0ABF4B-C03E-48B0-93F0-1E910FA7AF74}" dt="2024-03-16T00:52:00.561" v="395" actId="700"/>
          <ac:spMkLst>
            <pc:docMk/>
            <pc:sldMk cId="0" sldId="260"/>
            <ac:spMk id="4" creationId="{0CE50334-DF11-B7CD-C11C-08B59652A90E}"/>
          </ac:spMkLst>
        </pc:spChg>
        <pc:spChg chg="add mod">
          <ac:chgData name="Mike Dupin" userId="8ea5e918-cbdc-4aa3-b789-9a15b557e22a" providerId="ADAL" clId="{4F0ABF4B-C03E-48B0-93F0-1E910FA7AF74}" dt="2024-03-12T15:18:24.665" v="101"/>
          <ac:spMkLst>
            <pc:docMk/>
            <pc:sldMk cId="0" sldId="260"/>
            <ac:spMk id="5" creationId="{FD34B7E1-6B90-4984-646D-2589052EF0D9}"/>
          </ac:spMkLst>
        </pc:spChg>
        <pc:spChg chg="add mod">
          <ac:chgData name="Mike Dupin" userId="8ea5e918-cbdc-4aa3-b789-9a15b557e22a" providerId="ADAL" clId="{4F0ABF4B-C03E-48B0-93F0-1E910FA7AF74}" dt="2024-03-12T15:18:27.338" v="107" actId="20577"/>
          <ac:spMkLst>
            <pc:docMk/>
            <pc:sldMk cId="0" sldId="260"/>
            <ac:spMk id="6" creationId="{B3459541-AFDB-430D-6E15-6C7A946CCC49}"/>
          </ac:spMkLst>
        </pc:spChg>
        <pc:spChg chg="del">
          <ac:chgData name="Mike Dupin" userId="8ea5e918-cbdc-4aa3-b789-9a15b557e22a" providerId="ADAL" clId="{4F0ABF4B-C03E-48B0-93F0-1E910FA7AF74}" dt="2024-03-12T15:17:25.501" v="95" actId="478"/>
          <ac:spMkLst>
            <pc:docMk/>
            <pc:sldMk cId="0" sldId="260"/>
            <ac:spMk id="117" creationId="{00000000-0000-0000-0000-000000000000}"/>
          </ac:spMkLst>
        </pc:spChg>
        <pc:spChg chg="del topLvl">
          <ac:chgData name="Mike Dupin" userId="8ea5e918-cbdc-4aa3-b789-9a15b557e22a" providerId="ADAL" clId="{4F0ABF4B-C03E-48B0-93F0-1E910FA7AF74}" dt="2024-03-12T15:18:31.797" v="111" actId="478"/>
          <ac:spMkLst>
            <pc:docMk/>
            <pc:sldMk cId="0" sldId="260"/>
            <ac:spMk id="120" creationId="{00000000-0000-0000-0000-000000000000}"/>
          </ac:spMkLst>
        </pc:spChg>
        <pc:spChg chg="del mod">
          <ac:chgData name="Mike Dupin" userId="8ea5e918-cbdc-4aa3-b789-9a15b557e22a" providerId="ADAL" clId="{4F0ABF4B-C03E-48B0-93F0-1E910FA7AF74}" dt="2024-03-12T15:18:30.305" v="110"/>
          <ac:spMkLst>
            <pc:docMk/>
            <pc:sldMk cId="0" sldId="260"/>
            <ac:spMk id="121" creationId="{00000000-0000-0000-0000-000000000000}"/>
          </ac:spMkLst>
        </pc:spChg>
        <pc:grpChg chg="del">
          <ac:chgData name="Mike Dupin" userId="8ea5e918-cbdc-4aa3-b789-9a15b557e22a" providerId="ADAL" clId="{4F0ABF4B-C03E-48B0-93F0-1E910FA7AF74}" dt="2024-03-12T15:18:30.305" v="108" actId="478"/>
          <ac:grpSpMkLst>
            <pc:docMk/>
            <pc:sldMk cId="0" sldId="260"/>
            <ac:grpSpMk id="118" creationId="{00000000-0000-0000-0000-000000000000}"/>
          </ac:grpSpMkLst>
        </pc:grpChg>
        <pc:picChg chg="del topLvl">
          <ac:chgData name="Mike Dupin" userId="8ea5e918-cbdc-4aa3-b789-9a15b557e22a" providerId="ADAL" clId="{4F0ABF4B-C03E-48B0-93F0-1E910FA7AF74}" dt="2024-03-12T15:18:30.305" v="108" actId="478"/>
          <ac:picMkLst>
            <pc:docMk/>
            <pc:sldMk cId="0" sldId="260"/>
            <ac:picMk id="119" creationId="{00000000-0000-0000-0000-000000000000}"/>
          </ac:picMkLst>
        </pc:picChg>
      </pc:sldChg>
      <pc:sldChg chg="addSp delSp modSp mod modClrScheme chgLayout">
        <pc:chgData name="Mike Dupin" userId="8ea5e918-cbdc-4aa3-b789-9a15b557e22a" providerId="ADAL" clId="{4F0ABF4B-C03E-48B0-93F0-1E910FA7AF74}" dt="2024-03-19T22:00:19.270" v="4420" actId="207"/>
        <pc:sldMkLst>
          <pc:docMk/>
          <pc:sldMk cId="0" sldId="261"/>
        </pc:sldMkLst>
        <pc:spChg chg="add mod">
          <ac:chgData name="Mike Dupin" userId="8ea5e918-cbdc-4aa3-b789-9a15b557e22a" providerId="ADAL" clId="{4F0ABF4B-C03E-48B0-93F0-1E910FA7AF74}" dt="2024-03-16T01:01:11.995" v="505" actId="20577"/>
          <ac:spMkLst>
            <pc:docMk/>
            <pc:sldMk cId="0" sldId="261"/>
            <ac:spMk id="3" creationId="{9A5589F3-1123-9FF6-0E46-D7F53333DB4E}"/>
          </ac:spMkLst>
        </pc:spChg>
        <pc:spChg chg="mod ord">
          <ac:chgData name="Mike Dupin" userId="8ea5e918-cbdc-4aa3-b789-9a15b557e22a" providerId="ADAL" clId="{4F0ABF4B-C03E-48B0-93F0-1E910FA7AF74}" dt="2024-03-16T01:27:58.511" v="817" actId="108"/>
          <ac:spMkLst>
            <pc:docMk/>
            <pc:sldMk cId="0" sldId="261"/>
            <ac:spMk id="126" creationId="{00000000-0000-0000-0000-000000000000}"/>
          </ac:spMkLst>
        </pc:spChg>
        <pc:spChg chg="mod">
          <ac:chgData name="Mike Dupin" userId="8ea5e918-cbdc-4aa3-b789-9a15b557e22a" providerId="ADAL" clId="{4F0ABF4B-C03E-48B0-93F0-1E910FA7AF74}" dt="2024-03-19T22:00:19.270" v="4420" actId="207"/>
          <ac:spMkLst>
            <pc:docMk/>
            <pc:sldMk cId="0" sldId="261"/>
            <ac:spMk id="127" creationId="{00000000-0000-0000-0000-000000000000}"/>
          </ac:spMkLst>
        </pc:spChg>
        <pc:spChg chg="del mod">
          <ac:chgData name="Mike Dupin" userId="8ea5e918-cbdc-4aa3-b789-9a15b557e22a" providerId="ADAL" clId="{4F0ABF4B-C03E-48B0-93F0-1E910FA7AF74}" dt="2024-03-16T00:59:46.842" v="474"/>
          <ac:spMkLst>
            <pc:docMk/>
            <pc:sldMk cId="0" sldId="261"/>
            <ac:spMk id="128" creationId="{00000000-0000-0000-0000-000000000000}"/>
          </ac:spMkLst>
        </pc:spChg>
        <pc:spChg chg="mod">
          <ac:chgData name="Mike Dupin" userId="8ea5e918-cbdc-4aa3-b789-9a15b557e22a" providerId="ADAL" clId="{4F0ABF4B-C03E-48B0-93F0-1E910FA7AF74}" dt="2024-03-19T21:59:37.667" v="4415" actId="114"/>
          <ac:spMkLst>
            <pc:docMk/>
            <pc:sldMk cId="0" sldId="261"/>
            <ac:spMk id="136" creationId="{00000000-0000-0000-0000-000000000000}"/>
          </ac:spMkLst>
        </pc:spChg>
        <pc:spChg chg="mod">
          <ac:chgData name="Mike Dupin" userId="8ea5e918-cbdc-4aa3-b789-9a15b557e22a" providerId="ADAL" clId="{4F0ABF4B-C03E-48B0-93F0-1E910FA7AF74}" dt="2024-03-19T21:59:27.380" v="4413" actId="13926"/>
          <ac:spMkLst>
            <pc:docMk/>
            <pc:sldMk cId="0" sldId="261"/>
            <ac:spMk id="137" creationId="{00000000-0000-0000-0000-000000000000}"/>
          </ac:spMkLst>
        </pc:spChg>
        <pc:spChg chg="mod">
          <ac:chgData name="Mike Dupin" userId="8ea5e918-cbdc-4aa3-b789-9a15b557e22a" providerId="ADAL" clId="{4F0ABF4B-C03E-48B0-93F0-1E910FA7AF74}" dt="2024-03-19T21:59:23.118" v="4411" actId="13926"/>
          <ac:spMkLst>
            <pc:docMk/>
            <pc:sldMk cId="0" sldId="261"/>
            <ac:spMk id="138" creationId="{00000000-0000-0000-0000-000000000000}"/>
          </ac:spMkLst>
        </pc:spChg>
        <pc:grpChg chg="mod">
          <ac:chgData name="Mike Dupin" userId="8ea5e918-cbdc-4aa3-b789-9a15b557e22a" providerId="ADAL" clId="{4F0ABF4B-C03E-48B0-93F0-1E910FA7AF74}" dt="2024-03-19T21:59:19.436" v="4409" actId="1076"/>
          <ac:grpSpMkLst>
            <pc:docMk/>
            <pc:sldMk cId="0" sldId="261"/>
            <ac:grpSpMk id="129" creationId="{00000000-0000-0000-0000-000000000000}"/>
          </ac:grpSpMkLst>
        </pc:grpChg>
      </pc:sldChg>
      <pc:sldChg chg="addSp delSp modSp mod setBg modClrScheme chgLayout">
        <pc:chgData name="Mike Dupin" userId="8ea5e918-cbdc-4aa3-b789-9a15b557e22a" providerId="ADAL" clId="{4F0ABF4B-C03E-48B0-93F0-1E910FA7AF74}" dt="2024-03-19T22:00:29.672" v="4421" actId="700"/>
        <pc:sldMkLst>
          <pc:docMk/>
          <pc:sldMk cId="0" sldId="262"/>
        </pc:sldMkLst>
        <pc:spChg chg="add mod">
          <ac:chgData name="Mike Dupin" userId="8ea5e918-cbdc-4aa3-b789-9a15b557e22a" providerId="ADAL" clId="{4F0ABF4B-C03E-48B0-93F0-1E910FA7AF74}" dt="2024-03-16T01:00:20.434" v="486"/>
          <ac:spMkLst>
            <pc:docMk/>
            <pc:sldMk cId="0" sldId="262"/>
            <ac:spMk id="2" creationId="{7F1754A6-13C9-B408-C666-7AF1C69DC462}"/>
          </ac:spMkLst>
        </pc:spChg>
        <pc:spChg chg="add mod">
          <ac:chgData name="Mike Dupin" userId="8ea5e918-cbdc-4aa3-b789-9a15b557e22a" providerId="ADAL" clId="{4F0ABF4B-C03E-48B0-93F0-1E910FA7AF74}" dt="2024-03-16T01:00:20.434" v="486"/>
          <ac:spMkLst>
            <pc:docMk/>
            <pc:sldMk cId="0" sldId="262"/>
            <ac:spMk id="3" creationId="{A087D830-8894-5E18-BAED-FF5D4A631003}"/>
          </ac:spMkLst>
        </pc:spChg>
        <pc:spChg chg="del mod ord">
          <ac:chgData name="Mike Dupin" userId="8ea5e918-cbdc-4aa3-b789-9a15b557e22a" providerId="ADAL" clId="{4F0ABF4B-C03E-48B0-93F0-1E910FA7AF74}" dt="2024-03-12T15:19:41.914" v="124" actId="478"/>
          <ac:spMkLst>
            <pc:docMk/>
            <pc:sldMk cId="0" sldId="262"/>
            <ac:spMk id="143" creationId="{00000000-0000-0000-0000-000000000000}"/>
          </ac:spMkLst>
        </pc:spChg>
        <pc:spChg chg="del topLvl">
          <ac:chgData name="Mike Dupin" userId="8ea5e918-cbdc-4aa3-b789-9a15b557e22a" providerId="ADAL" clId="{4F0ABF4B-C03E-48B0-93F0-1E910FA7AF74}" dt="2024-03-12T15:19:45.847" v="126" actId="478"/>
          <ac:spMkLst>
            <pc:docMk/>
            <pc:sldMk cId="0" sldId="262"/>
            <ac:spMk id="146" creationId="{00000000-0000-0000-0000-000000000000}"/>
          </ac:spMkLst>
        </pc:spChg>
        <pc:grpChg chg="del mod">
          <ac:chgData name="Mike Dupin" userId="8ea5e918-cbdc-4aa3-b789-9a15b557e22a" providerId="ADAL" clId="{4F0ABF4B-C03E-48B0-93F0-1E910FA7AF74}" dt="2024-03-12T15:19:44.417" v="125" actId="478"/>
          <ac:grpSpMkLst>
            <pc:docMk/>
            <pc:sldMk cId="0" sldId="262"/>
            <ac:grpSpMk id="144" creationId="{00000000-0000-0000-0000-000000000000}"/>
          </ac:grpSpMkLst>
        </pc:grpChg>
        <pc:picChg chg="del topLvl">
          <ac:chgData name="Mike Dupin" userId="8ea5e918-cbdc-4aa3-b789-9a15b557e22a" providerId="ADAL" clId="{4F0ABF4B-C03E-48B0-93F0-1E910FA7AF74}" dt="2024-03-12T15:19:44.417" v="125" actId="478"/>
          <ac:picMkLst>
            <pc:docMk/>
            <pc:sldMk cId="0" sldId="262"/>
            <ac:picMk id="145" creationId="{00000000-0000-0000-0000-000000000000}"/>
          </ac:picMkLst>
        </pc:picChg>
      </pc:sldChg>
      <pc:sldChg chg="addSp delSp modSp mod modClrScheme chgLayout">
        <pc:chgData name="Mike Dupin" userId="8ea5e918-cbdc-4aa3-b789-9a15b557e22a" providerId="ADAL" clId="{4F0ABF4B-C03E-48B0-93F0-1E910FA7AF74}" dt="2024-03-19T22:02:53.559" v="4439" actId="164"/>
        <pc:sldMkLst>
          <pc:docMk/>
          <pc:sldMk cId="0" sldId="263"/>
        </pc:sldMkLst>
        <pc:spChg chg="mod">
          <ac:chgData name="Mike Dupin" userId="8ea5e918-cbdc-4aa3-b789-9a15b557e22a" providerId="ADAL" clId="{4F0ABF4B-C03E-48B0-93F0-1E910FA7AF74}" dt="2024-03-16T01:13:31.116" v="666" actId="165"/>
          <ac:spMkLst>
            <pc:docMk/>
            <pc:sldMk cId="0" sldId="263"/>
            <ac:spMk id="3" creationId="{B355EAC3-2396-874E-8595-45FB07DBBC7D}"/>
          </ac:spMkLst>
        </pc:spChg>
        <pc:spChg chg="mod">
          <ac:chgData name="Mike Dupin" userId="8ea5e918-cbdc-4aa3-b789-9a15b557e22a" providerId="ADAL" clId="{4F0ABF4B-C03E-48B0-93F0-1E910FA7AF74}" dt="2024-03-16T01:13:31.116" v="666" actId="165"/>
          <ac:spMkLst>
            <pc:docMk/>
            <pc:sldMk cId="0" sldId="263"/>
            <ac:spMk id="4" creationId="{EC651796-E05B-9A33-FE61-4F4939BCA466}"/>
          </ac:spMkLst>
        </pc:spChg>
        <pc:spChg chg="add mod topLvl">
          <ac:chgData name="Mike Dupin" userId="8ea5e918-cbdc-4aa3-b789-9a15b557e22a" providerId="ADAL" clId="{4F0ABF4B-C03E-48B0-93F0-1E910FA7AF74}" dt="2024-03-19T22:02:53.559" v="4439" actId="164"/>
          <ac:spMkLst>
            <pc:docMk/>
            <pc:sldMk cId="0" sldId="263"/>
            <ac:spMk id="5" creationId="{7F0FFD59-D20E-8BA9-B73D-94C33657F8CF}"/>
          </ac:spMkLst>
        </pc:spChg>
        <pc:spChg chg="add mod">
          <ac:chgData name="Mike Dupin" userId="8ea5e918-cbdc-4aa3-b789-9a15b557e22a" providerId="ADAL" clId="{4F0ABF4B-C03E-48B0-93F0-1E910FA7AF74}" dt="2024-03-16T01:15:17.910" v="680" actId="693"/>
          <ac:spMkLst>
            <pc:docMk/>
            <pc:sldMk cId="0" sldId="263"/>
            <ac:spMk id="7" creationId="{E0D22C9F-6780-CFB0-2D51-640F4FF3D57F}"/>
          </ac:spMkLst>
        </pc:spChg>
        <pc:spChg chg="add mod">
          <ac:chgData name="Mike Dupin" userId="8ea5e918-cbdc-4aa3-b789-9a15b557e22a" providerId="ADAL" clId="{4F0ABF4B-C03E-48B0-93F0-1E910FA7AF74}" dt="2024-03-16T01:15:48.610" v="689" actId="14100"/>
          <ac:spMkLst>
            <pc:docMk/>
            <pc:sldMk cId="0" sldId="263"/>
            <ac:spMk id="8" creationId="{D1188799-95D6-864E-3B4E-015620ABF768}"/>
          </ac:spMkLst>
        </pc:spChg>
        <pc:spChg chg="add mod ord">
          <ac:chgData name="Mike Dupin" userId="8ea5e918-cbdc-4aa3-b789-9a15b557e22a" providerId="ADAL" clId="{4F0ABF4B-C03E-48B0-93F0-1E910FA7AF74}" dt="2024-03-16T01:16:30.488" v="695" actId="167"/>
          <ac:spMkLst>
            <pc:docMk/>
            <pc:sldMk cId="0" sldId="263"/>
            <ac:spMk id="9" creationId="{92166508-CA3F-D720-256B-D1DCA7A27C1C}"/>
          </ac:spMkLst>
        </pc:spChg>
        <pc:spChg chg="add mod ord">
          <ac:chgData name="Mike Dupin" userId="8ea5e918-cbdc-4aa3-b789-9a15b557e22a" providerId="ADAL" clId="{4F0ABF4B-C03E-48B0-93F0-1E910FA7AF74}" dt="2024-03-19T22:02:53.559" v="4439" actId="164"/>
          <ac:spMkLst>
            <pc:docMk/>
            <pc:sldMk cId="0" sldId="263"/>
            <ac:spMk id="10" creationId="{54978179-7C8A-C7C4-0309-F6A906B73CD1}"/>
          </ac:spMkLst>
        </pc:spChg>
        <pc:spChg chg="mod ord">
          <ac:chgData name="Mike Dupin" userId="8ea5e918-cbdc-4aa3-b789-9a15b557e22a" providerId="ADAL" clId="{4F0ABF4B-C03E-48B0-93F0-1E910FA7AF74}" dt="2024-03-16T01:36:29.429" v="944" actId="108"/>
          <ac:spMkLst>
            <pc:docMk/>
            <pc:sldMk cId="0" sldId="263"/>
            <ac:spMk id="151" creationId="{00000000-0000-0000-0000-000000000000}"/>
          </ac:spMkLst>
        </pc:spChg>
        <pc:spChg chg="mod">
          <ac:chgData name="Mike Dupin" userId="8ea5e918-cbdc-4aa3-b789-9a15b557e22a" providerId="ADAL" clId="{4F0ABF4B-C03E-48B0-93F0-1E910FA7AF74}" dt="2024-03-19T22:00:47.265" v="4422" actId="20577"/>
          <ac:spMkLst>
            <pc:docMk/>
            <pc:sldMk cId="0" sldId="263"/>
            <ac:spMk id="152" creationId="{00000000-0000-0000-0000-000000000000}"/>
          </ac:spMkLst>
        </pc:spChg>
        <pc:spChg chg="mod topLvl">
          <ac:chgData name="Mike Dupin" userId="8ea5e918-cbdc-4aa3-b789-9a15b557e22a" providerId="ADAL" clId="{4F0ABF4B-C03E-48B0-93F0-1E910FA7AF74}" dt="2024-03-19T22:02:53.559" v="4439" actId="164"/>
          <ac:spMkLst>
            <pc:docMk/>
            <pc:sldMk cId="0" sldId="263"/>
            <ac:spMk id="160" creationId="{00000000-0000-0000-0000-000000000000}"/>
          </ac:spMkLst>
        </pc:spChg>
        <pc:spChg chg="mod">
          <ac:chgData name="Mike Dupin" userId="8ea5e918-cbdc-4aa3-b789-9a15b557e22a" providerId="ADAL" clId="{4F0ABF4B-C03E-48B0-93F0-1E910FA7AF74}" dt="2024-03-16T01:13:31.116" v="666" actId="165"/>
          <ac:spMkLst>
            <pc:docMk/>
            <pc:sldMk cId="0" sldId="263"/>
            <ac:spMk id="162" creationId="{00000000-0000-0000-0000-000000000000}"/>
          </ac:spMkLst>
        </pc:spChg>
        <pc:spChg chg="mod">
          <ac:chgData name="Mike Dupin" userId="8ea5e918-cbdc-4aa3-b789-9a15b557e22a" providerId="ADAL" clId="{4F0ABF4B-C03E-48B0-93F0-1E910FA7AF74}" dt="2024-03-16T01:13:31.116" v="666" actId="165"/>
          <ac:spMkLst>
            <pc:docMk/>
            <pc:sldMk cId="0" sldId="263"/>
            <ac:spMk id="163" creationId="{00000000-0000-0000-0000-000000000000}"/>
          </ac:spMkLst>
        </pc:spChg>
        <pc:spChg chg="mod topLvl">
          <ac:chgData name="Mike Dupin" userId="8ea5e918-cbdc-4aa3-b789-9a15b557e22a" providerId="ADAL" clId="{4F0ABF4B-C03E-48B0-93F0-1E910FA7AF74}" dt="2024-03-19T22:02:53.559" v="4439" actId="164"/>
          <ac:spMkLst>
            <pc:docMk/>
            <pc:sldMk cId="0" sldId="263"/>
            <ac:spMk id="164" creationId="{00000000-0000-0000-0000-000000000000}"/>
          </ac:spMkLst>
        </pc:spChg>
        <pc:spChg chg="mod">
          <ac:chgData name="Mike Dupin" userId="8ea5e918-cbdc-4aa3-b789-9a15b557e22a" providerId="ADAL" clId="{4F0ABF4B-C03E-48B0-93F0-1E910FA7AF74}" dt="2024-03-16T01:13:31.116" v="666" actId="165"/>
          <ac:spMkLst>
            <pc:docMk/>
            <pc:sldMk cId="0" sldId="263"/>
            <ac:spMk id="166" creationId="{00000000-0000-0000-0000-000000000000}"/>
          </ac:spMkLst>
        </pc:spChg>
        <pc:spChg chg="mod">
          <ac:chgData name="Mike Dupin" userId="8ea5e918-cbdc-4aa3-b789-9a15b557e22a" providerId="ADAL" clId="{4F0ABF4B-C03E-48B0-93F0-1E910FA7AF74}" dt="2024-03-16T01:13:31.116" v="666" actId="165"/>
          <ac:spMkLst>
            <pc:docMk/>
            <pc:sldMk cId="0" sldId="263"/>
            <ac:spMk id="167" creationId="{00000000-0000-0000-0000-000000000000}"/>
          </ac:spMkLst>
        </pc:spChg>
        <pc:spChg chg="mod topLvl">
          <ac:chgData name="Mike Dupin" userId="8ea5e918-cbdc-4aa3-b789-9a15b557e22a" providerId="ADAL" clId="{4F0ABF4B-C03E-48B0-93F0-1E910FA7AF74}" dt="2024-03-19T22:02:53.559" v="4439" actId="164"/>
          <ac:spMkLst>
            <pc:docMk/>
            <pc:sldMk cId="0" sldId="263"/>
            <ac:spMk id="168" creationId="{00000000-0000-0000-0000-000000000000}"/>
          </ac:spMkLst>
        </pc:spChg>
        <pc:spChg chg="mod">
          <ac:chgData name="Mike Dupin" userId="8ea5e918-cbdc-4aa3-b789-9a15b557e22a" providerId="ADAL" clId="{4F0ABF4B-C03E-48B0-93F0-1E910FA7AF74}" dt="2024-03-16T01:13:31.116" v="666" actId="165"/>
          <ac:spMkLst>
            <pc:docMk/>
            <pc:sldMk cId="0" sldId="263"/>
            <ac:spMk id="170" creationId="{00000000-0000-0000-0000-000000000000}"/>
          </ac:spMkLst>
        </pc:spChg>
        <pc:spChg chg="mod">
          <ac:chgData name="Mike Dupin" userId="8ea5e918-cbdc-4aa3-b789-9a15b557e22a" providerId="ADAL" clId="{4F0ABF4B-C03E-48B0-93F0-1E910FA7AF74}" dt="2024-03-16T01:13:31.116" v="666" actId="165"/>
          <ac:spMkLst>
            <pc:docMk/>
            <pc:sldMk cId="0" sldId="263"/>
            <ac:spMk id="171" creationId="{00000000-0000-0000-0000-000000000000}"/>
          </ac:spMkLst>
        </pc:spChg>
        <pc:spChg chg="mod topLvl">
          <ac:chgData name="Mike Dupin" userId="8ea5e918-cbdc-4aa3-b789-9a15b557e22a" providerId="ADAL" clId="{4F0ABF4B-C03E-48B0-93F0-1E910FA7AF74}" dt="2024-03-19T22:02:53.559" v="4439" actId="164"/>
          <ac:spMkLst>
            <pc:docMk/>
            <pc:sldMk cId="0" sldId="263"/>
            <ac:spMk id="172" creationId="{00000000-0000-0000-0000-000000000000}"/>
          </ac:spMkLst>
        </pc:spChg>
        <pc:spChg chg="mod">
          <ac:chgData name="Mike Dupin" userId="8ea5e918-cbdc-4aa3-b789-9a15b557e22a" providerId="ADAL" clId="{4F0ABF4B-C03E-48B0-93F0-1E910FA7AF74}" dt="2024-03-16T01:13:31.116" v="666" actId="165"/>
          <ac:spMkLst>
            <pc:docMk/>
            <pc:sldMk cId="0" sldId="263"/>
            <ac:spMk id="174" creationId="{00000000-0000-0000-0000-000000000000}"/>
          </ac:spMkLst>
        </pc:spChg>
        <pc:spChg chg="mod">
          <ac:chgData name="Mike Dupin" userId="8ea5e918-cbdc-4aa3-b789-9a15b557e22a" providerId="ADAL" clId="{4F0ABF4B-C03E-48B0-93F0-1E910FA7AF74}" dt="2024-03-16T01:13:31.116" v="666" actId="165"/>
          <ac:spMkLst>
            <pc:docMk/>
            <pc:sldMk cId="0" sldId="263"/>
            <ac:spMk id="175" creationId="{00000000-0000-0000-0000-000000000000}"/>
          </ac:spMkLst>
        </pc:spChg>
        <pc:spChg chg="mod topLvl">
          <ac:chgData name="Mike Dupin" userId="8ea5e918-cbdc-4aa3-b789-9a15b557e22a" providerId="ADAL" clId="{4F0ABF4B-C03E-48B0-93F0-1E910FA7AF74}" dt="2024-03-19T22:02:53.559" v="4439" actId="164"/>
          <ac:spMkLst>
            <pc:docMk/>
            <pc:sldMk cId="0" sldId="263"/>
            <ac:spMk id="176" creationId="{00000000-0000-0000-0000-000000000000}"/>
          </ac:spMkLst>
        </pc:spChg>
        <pc:spChg chg="mod">
          <ac:chgData name="Mike Dupin" userId="8ea5e918-cbdc-4aa3-b789-9a15b557e22a" providerId="ADAL" clId="{4F0ABF4B-C03E-48B0-93F0-1E910FA7AF74}" dt="2024-03-16T01:13:31.116" v="666" actId="165"/>
          <ac:spMkLst>
            <pc:docMk/>
            <pc:sldMk cId="0" sldId="263"/>
            <ac:spMk id="178" creationId="{00000000-0000-0000-0000-000000000000}"/>
          </ac:spMkLst>
        </pc:spChg>
        <pc:spChg chg="mod">
          <ac:chgData name="Mike Dupin" userId="8ea5e918-cbdc-4aa3-b789-9a15b557e22a" providerId="ADAL" clId="{4F0ABF4B-C03E-48B0-93F0-1E910FA7AF74}" dt="2024-03-16T01:13:31.116" v="666" actId="165"/>
          <ac:spMkLst>
            <pc:docMk/>
            <pc:sldMk cId="0" sldId="263"/>
            <ac:spMk id="179" creationId="{00000000-0000-0000-0000-000000000000}"/>
          </ac:spMkLst>
        </pc:spChg>
        <pc:spChg chg="mod topLvl">
          <ac:chgData name="Mike Dupin" userId="8ea5e918-cbdc-4aa3-b789-9a15b557e22a" providerId="ADAL" clId="{4F0ABF4B-C03E-48B0-93F0-1E910FA7AF74}" dt="2024-03-19T22:02:53.559" v="4439" actId="164"/>
          <ac:spMkLst>
            <pc:docMk/>
            <pc:sldMk cId="0" sldId="263"/>
            <ac:spMk id="180" creationId="{00000000-0000-0000-0000-000000000000}"/>
          </ac:spMkLst>
        </pc:spChg>
        <pc:spChg chg="mod">
          <ac:chgData name="Mike Dupin" userId="8ea5e918-cbdc-4aa3-b789-9a15b557e22a" providerId="ADAL" clId="{4F0ABF4B-C03E-48B0-93F0-1E910FA7AF74}" dt="2024-03-16T01:18:25.008" v="743" actId="404"/>
          <ac:spMkLst>
            <pc:docMk/>
            <pc:sldMk cId="0" sldId="263"/>
            <ac:spMk id="181" creationId="{00000000-0000-0000-0000-000000000000}"/>
          </ac:spMkLst>
        </pc:spChg>
        <pc:spChg chg="mod topLvl">
          <ac:chgData name="Mike Dupin" userId="8ea5e918-cbdc-4aa3-b789-9a15b557e22a" providerId="ADAL" clId="{4F0ABF4B-C03E-48B0-93F0-1E910FA7AF74}" dt="2024-03-16T01:18:18.510" v="741" actId="403"/>
          <ac:spMkLst>
            <pc:docMk/>
            <pc:sldMk cId="0" sldId="263"/>
            <ac:spMk id="182" creationId="{00000000-0000-0000-0000-000000000000}"/>
          </ac:spMkLst>
        </pc:spChg>
        <pc:spChg chg="del">
          <ac:chgData name="Mike Dupin" userId="8ea5e918-cbdc-4aa3-b789-9a15b557e22a" providerId="ADAL" clId="{4F0ABF4B-C03E-48B0-93F0-1E910FA7AF74}" dt="2024-03-16T01:12:15.139" v="643" actId="478"/>
          <ac:spMkLst>
            <pc:docMk/>
            <pc:sldMk cId="0" sldId="263"/>
            <ac:spMk id="183" creationId="{00000000-0000-0000-0000-000000000000}"/>
          </ac:spMkLst>
        </pc:spChg>
        <pc:grpChg chg="add mod topLvl">
          <ac:chgData name="Mike Dupin" userId="8ea5e918-cbdc-4aa3-b789-9a15b557e22a" providerId="ADAL" clId="{4F0ABF4B-C03E-48B0-93F0-1E910FA7AF74}" dt="2024-03-19T22:02:53.559" v="4439" actId="164"/>
          <ac:grpSpMkLst>
            <pc:docMk/>
            <pc:sldMk cId="0" sldId="263"/>
            <ac:grpSpMk id="2" creationId="{ABFAC5E8-3419-C213-CD95-14A05352F3E9}"/>
          </ac:grpSpMkLst>
        </pc:grpChg>
        <pc:grpChg chg="add del mod">
          <ac:chgData name="Mike Dupin" userId="8ea5e918-cbdc-4aa3-b789-9a15b557e22a" providerId="ADAL" clId="{4F0ABF4B-C03E-48B0-93F0-1E910FA7AF74}" dt="2024-03-16T01:13:31.116" v="666" actId="165"/>
          <ac:grpSpMkLst>
            <pc:docMk/>
            <pc:sldMk cId="0" sldId="263"/>
            <ac:grpSpMk id="6" creationId="{4898C91D-43B5-C682-63EC-AAB341357739}"/>
          </ac:grpSpMkLst>
        </pc:grpChg>
        <pc:grpChg chg="add mod">
          <ac:chgData name="Mike Dupin" userId="8ea5e918-cbdc-4aa3-b789-9a15b557e22a" providerId="ADAL" clId="{4F0ABF4B-C03E-48B0-93F0-1E910FA7AF74}" dt="2024-03-19T22:02:53.559" v="4439" actId="164"/>
          <ac:grpSpMkLst>
            <pc:docMk/>
            <pc:sldMk cId="0" sldId="263"/>
            <ac:grpSpMk id="11" creationId="{B84C00AB-2801-05C7-B07B-00106CA474A5}"/>
          </ac:grpSpMkLst>
        </pc:grpChg>
        <pc:grpChg chg="del">
          <ac:chgData name="Mike Dupin" userId="8ea5e918-cbdc-4aa3-b789-9a15b557e22a" providerId="ADAL" clId="{4F0ABF4B-C03E-48B0-93F0-1E910FA7AF74}" dt="2024-03-13T22:34:21.389" v="341" actId="165"/>
          <ac:grpSpMkLst>
            <pc:docMk/>
            <pc:sldMk cId="0" sldId="263"/>
            <ac:grpSpMk id="153" creationId="{00000000-0000-0000-0000-000000000000}"/>
          </ac:grpSpMkLst>
        </pc:grpChg>
        <pc:grpChg chg="del">
          <ac:chgData name="Mike Dupin" userId="8ea5e918-cbdc-4aa3-b789-9a15b557e22a" providerId="ADAL" clId="{4F0ABF4B-C03E-48B0-93F0-1E910FA7AF74}" dt="2024-03-16T01:06:15.860" v="626" actId="478"/>
          <ac:grpSpMkLst>
            <pc:docMk/>
            <pc:sldMk cId="0" sldId="263"/>
            <ac:grpSpMk id="156" creationId="{00000000-0000-0000-0000-000000000000}"/>
          </ac:grpSpMkLst>
        </pc:grpChg>
        <pc:grpChg chg="mod topLvl">
          <ac:chgData name="Mike Dupin" userId="8ea5e918-cbdc-4aa3-b789-9a15b557e22a" providerId="ADAL" clId="{4F0ABF4B-C03E-48B0-93F0-1E910FA7AF74}" dt="2024-03-19T22:02:53.559" v="4439" actId="164"/>
          <ac:grpSpMkLst>
            <pc:docMk/>
            <pc:sldMk cId="0" sldId="263"/>
            <ac:grpSpMk id="161" creationId="{00000000-0000-0000-0000-000000000000}"/>
          </ac:grpSpMkLst>
        </pc:grpChg>
        <pc:grpChg chg="mod topLvl">
          <ac:chgData name="Mike Dupin" userId="8ea5e918-cbdc-4aa3-b789-9a15b557e22a" providerId="ADAL" clId="{4F0ABF4B-C03E-48B0-93F0-1E910FA7AF74}" dt="2024-03-19T22:02:53.559" v="4439" actId="164"/>
          <ac:grpSpMkLst>
            <pc:docMk/>
            <pc:sldMk cId="0" sldId="263"/>
            <ac:grpSpMk id="165" creationId="{00000000-0000-0000-0000-000000000000}"/>
          </ac:grpSpMkLst>
        </pc:grpChg>
        <pc:grpChg chg="mod topLvl">
          <ac:chgData name="Mike Dupin" userId="8ea5e918-cbdc-4aa3-b789-9a15b557e22a" providerId="ADAL" clId="{4F0ABF4B-C03E-48B0-93F0-1E910FA7AF74}" dt="2024-03-19T22:02:53.559" v="4439" actId="164"/>
          <ac:grpSpMkLst>
            <pc:docMk/>
            <pc:sldMk cId="0" sldId="263"/>
            <ac:grpSpMk id="169" creationId="{00000000-0000-0000-0000-000000000000}"/>
          </ac:grpSpMkLst>
        </pc:grpChg>
        <pc:grpChg chg="mod topLvl">
          <ac:chgData name="Mike Dupin" userId="8ea5e918-cbdc-4aa3-b789-9a15b557e22a" providerId="ADAL" clId="{4F0ABF4B-C03E-48B0-93F0-1E910FA7AF74}" dt="2024-03-19T22:02:53.559" v="4439" actId="164"/>
          <ac:grpSpMkLst>
            <pc:docMk/>
            <pc:sldMk cId="0" sldId="263"/>
            <ac:grpSpMk id="173" creationId="{00000000-0000-0000-0000-000000000000}"/>
          </ac:grpSpMkLst>
        </pc:grpChg>
        <pc:grpChg chg="mod topLvl">
          <ac:chgData name="Mike Dupin" userId="8ea5e918-cbdc-4aa3-b789-9a15b557e22a" providerId="ADAL" clId="{4F0ABF4B-C03E-48B0-93F0-1E910FA7AF74}" dt="2024-03-19T22:02:53.559" v="4439" actId="164"/>
          <ac:grpSpMkLst>
            <pc:docMk/>
            <pc:sldMk cId="0" sldId="263"/>
            <ac:grpSpMk id="177" creationId="{00000000-0000-0000-0000-000000000000}"/>
          </ac:grpSpMkLst>
        </pc:grpChg>
        <pc:picChg chg="del mod topLvl">
          <ac:chgData name="Mike Dupin" userId="8ea5e918-cbdc-4aa3-b789-9a15b557e22a" providerId="ADAL" clId="{4F0ABF4B-C03E-48B0-93F0-1E910FA7AF74}" dt="2024-03-16T01:12:15.139" v="643" actId="478"/>
          <ac:picMkLst>
            <pc:docMk/>
            <pc:sldMk cId="0" sldId="263"/>
            <ac:picMk id="154" creationId="{00000000-0000-0000-0000-000000000000}"/>
          </ac:picMkLst>
        </pc:picChg>
        <pc:picChg chg="del mod topLvl">
          <ac:chgData name="Mike Dupin" userId="8ea5e918-cbdc-4aa3-b789-9a15b557e22a" providerId="ADAL" clId="{4F0ABF4B-C03E-48B0-93F0-1E910FA7AF74}" dt="2024-03-16T01:12:13.418" v="642" actId="478"/>
          <ac:picMkLst>
            <pc:docMk/>
            <pc:sldMk cId="0" sldId="263"/>
            <ac:picMk id="155" creationId="{00000000-0000-0000-0000-000000000000}"/>
          </ac:picMkLst>
        </pc:picChg>
        <pc:picChg chg="add del mod">
          <ac:chgData name="Mike Dupin" userId="8ea5e918-cbdc-4aa3-b789-9a15b557e22a" providerId="ADAL" clId="{4F0ABF4B-C03E-48B0-93F0-1E910FA7AF74}" dt="2024-03-16T01:06:10.185" v="622" actId="478"/>
          <ac:picMkLst>
            <pc:docMk/>
            <pc:sldMk cId="0" sldId="263"/>
            <ac:picMk id="1026" creationId="{06EDE011-8E46-79A2-268D-9F47352DB3D2}"/>
          </ac:picMkLst>
        </pc:picChg>
        <pc:picChg chg="add mod topLvl">
          <ac:chgData name="Mike Dupin" userId="8ea5e918-cbdc-4aa3-b789-9a15b557e22a" providerId="ADAL" clId="{4F0ABF4B-C03E-48B0-93F0-1E910FA7AF74}" dt="2024-03-19T22:02:53.559" v="4439" actId="164"/>
          <ac:picMkLst>
            <pc:docMk/>
            <pc:sldMk cId="0" sldId="263"/>
            <ac:picMk id="1028" creationId="{DBF4B95C-4CE1-2808-71E6-5229CCDB46E5}"/>
          </ac:picMkLst>
        </pc:picChg>
        <pc:picChg chg="add mod">
          <ac:chgData name="Mike Dupin" userId="8ea5e918-cbdc-4aa3-b789-9a15b557e22a" providerId="ADAL" clId="{4F0ABF4B-C03E-48B0-93F0-1E910FA7AF74}" dt="2024-03-16T01:26:00.409" v="803"/>
          <ac:picMkLst>
            <pc:docMk/>
            <pc:sldMk cId="0" sldId="263"/>
            <ac:picMk id="1030" creationId="{FFD54EDA-31B9-E7B3-6C07-385E05E537B2}"/>
          </ac:picMkLst>
        </pc:picChg>
        <pc:picChg chg="add del mod">
          <ac:chgData name="Mike Dupin" userId="8ea5e918-cbdc-4aa3-b789-9a15b557e22a" providerId="ADAL" clId="{4F0ABF4B-C03E-48B0-93F0-1E910FA7AF74}" dt="2024-03-16T01:12:10.310" v="640" actId="478"/>
          <ac:picMkLst>
            <pc:docMk/>
            <pc:sldMk cId="0" sldId="263"/>
            <ac:picMk id="1032" creationId="{5422D04E-1772-9D75-DB25-9D71B4B24CAB}"/>
          </ac:picMkLst>
        </pc:picChg>
      </pc:sldChg>
      <pc:sldChg chg="addSp delSp modSp mod modClrScheme chgLayout">
        <pc:chgData name="Mike Dupin" userId="8ea5e918-cbdc-4aa3-b789-9a15b557e22a" providerId="ADAL" clId="{4F0ABF4B-C03E-48B0-93F0-1E910FA7AF74}" dt="2024-03-19T22:02:35.632" v="4438" actId="1076"/>
        <pc:sldMkLst>
          <pc:docMk/>
          <pc:sldMk cId="0" sldId="264"/>
        </pc:sldMkLst>
        <pc:spChg chg="add del">
          <ac:chgData name="Mike Dupin" userId="8ea5e918-cbdc-4aa3-b789-9a15b557e22a" providerId="ADAL" clId="{4F0ABF4B-C03E-48B0-93F0-1E910FA7AF74}" dt="2024-03-16T01:19:23.188" v="754" actId="22"/>
          <ac:spMkLst>
            <pc:docMk/>
            <pc:sldMk cId="0" sldId="264"/>
            <ac:spMk id="3" creationId="{00B88F37-EFF6-292E-5E36-42AEC198F73A}"/>
          </ac:spMkLst>
        </pc:spChg>
        <pc:spChg chg="add del mod">
          <ac:chgData name="Mike Dupin" userId="8ea5e918-cbdc-4aa3-b789-9a15b557e22a" providerId="ADAL" clId="{4F0ABF4B-C03E-48B0-93F0-1E910FA7AF74}" dt="2024-03-16T01:20:29.908" v="759" actId="478"/>
          <ac:spMkLst>
            <pc:docMk/>
            <pc:sldMk cId="0" sldId="264"/>
            <ac:spMk id="5" creationId="{C8956C60-7B48-1DA0-53C5-2088BEAB7A99}"/>
          </ac:spMkLst>
        </pc:spChg>
        <pc:spChg chg="mod ord">
          <ac:chgData name="Mike Dupin" userId="8ea5e918-cbdc-4aa3-b789-9a15b557e22a" providerId="ADAL" clId="{4F0ABF4B-C03E-48B0-93F0-1E910FA7AF74}" dt="2024-03-16T01:28:07.387" v="820" actId="108"/>
          <ac:spMkLst>
            <pc:docMk/>
            <pc:sldMk cId="0" sldId="264"/>
            <ac:spMk id="188" creationId="{00000000-0000-0000-0000-000000000000}"/>
          </ac:spMkLst>
        </pc:spChg>
        <pc:spChg chg="add del mod">
          <ac:chgData name="Mike Dupin" userId="8ea5e918-cbdc-4aa3-b789-9a15b557e22a" providerId="ADAL" clId="{4F0ABF4B-C03E-48B0-93F0-1E910FA7AF74}" dt="2024-03-19T22:02:35.632" v="4438" actId="1076"/>
          <ac:spMkLst>
            <pc:docMk/>
            <pc:sldMk cId="0" sldId="264"/>
            <ac:spMk id="190" creationId="{00000000-0000-0000-0000-000000000000}"/>
          </ac:spMkLst>
        </pc:spChg>
        <pc:graphicFrameChg chg="mod modGraphic">
          <ac:chgData name="Mike Dupin" userId="8ea5e918-cbdc-4aa3-b789-9a15b557e22a" providerId="ADAL" clId="{4F0ABF4B-C03E-48B0-93F0-1E910FA7AF74}" dt="2024-03-19T22:02:31.404" v="4437" actId="1076"/>
          <ac:graphicFrameMkLst>
            <pc:docMk/>
            <pc:sldMk cId="0" sldId="264"/>
            <ac:graphicFrameMk id="189" creationId="{00000000-0000-0000-0000-000000000000}"/>
          </ac:graphicFrameMkLst>
        </pc:graphicFrameChg>
      </pc:sldChg>
      <pc:sldChg chg="addSp delSp modSp mod modClrScheme chgLayout">
        <pc:chgData name="Mike Dupin" userId="8ea5e918-cbdc-4aa3-b789-9a15b557e22a" providerId="ADAL" clId="{4F0ABF4B-C03E-48B0-93F0-1E910FA7AF74}" dt="2024-03-19T22:03:22.101" v="4450" actId="1076"/>
        <pc:sldMkLst>
          <pc:docMk/>
          <pc:sldMk cId="0" sldId="265"/>
        </pc:sldMkLst>
        <pc:spChg chg="add del">
          <ac:chgData name="Mike Dupin" userId="8ea5e918-cbdc-4aa3-b789-9a15b557e22a" providerId="ADAL" clId="{4F0ABF4B-C03E-48B0-93F0-1E910FA7AF74}" dt="2024-03-19T22:03:02.081" v="4441" actId="22"/>
          <ac:spMkLst>
            <pc:docMk/>
            <pc:sldMk cId="0" sldId="265"/>
            <ac:spMk id="3" creationId="{99B49662-9679-3E49-BC26-9A412CFA94B7}"/>
          </ac:spMkLst>
        </pc:spChg>
        <pc:spChg chg="mod">
          <ac:chgData name="Mike Dupin" userId="8ea5e918-cbdc-4aa3-b789-9a15b557e22a" providerId="ADAL" clId="{4F0ABF4B-C03E-48B0-93F0-1E910FA7AF74}" dt="2024-03-19T22:03:22.101" v="4450" actId="1076"/>
          <ac:spMkLst>
            <pc:docMk/>
            <pc:sldMk cId="0" sldId="265"/>
            <ac:spMk id="5" creationId="{E175E07D-AE7F-854E-1311-8F2BA2719571}"/>
          </ac:spMkLst>
        </pc:spChg>
        <pc:spChg chg="mod">
          <ac:chgData name="Mike Dupin" userId="8ea5e918-cbdc-4aa3-b789-9a15b557e22a" providerId="ADAL" clId="{4F0ABF4B-C03E-48B0-93F0-1E910FA7AF74}" dt="2024-03-19T22:03:22.101" v="4450" actId="1076"/>
          <ac:spMkLst>
            <pc:docMk/>
            <pc:sldMk cId="0" sldId="265"/>
            <ac:spMk id="7" creationId="{EE24DA94-F016-7CE0-6A26-C502FFB38DD9}"/>
          </ac:spMkLst>
        </pc:spChg>
        <pc:spChg chg="mod">
          <ac:chgData name="Mike Dupin" userId="8ea5e918-cbdc-4aa3-b789-9a15b557e22a" providerId="ADAL" clId="{4F0ABF4B-C03E-48B0-93F0-1E910FA7AF74}" dt="2024-03-19T22:03:22.101" v="4450" actId="1076"/>
          <ac:spMkLst>
            <pc:docMk/>
            <pc:sldMk cId="0" sldId="265"/>
            <ac:spMk id="9" creationId="{785959E4-0E9A-DE5D-3CB4-CD1D96340047}"/>
          </ac:spMkLst>
        </pc:spChg>
        <pc:spChg chg="mod">
          <ac:chgData name="Mike Dupin" userId="8ea5e918-cbdc-4aa3-b789-9a15b557e22a" providerId="ADAL" clId="{4F0ABF4B-C03E-48B0-93F0-1E910FA7AF74}" dt="2024-03-19T22:03:22.101" v="4450" actId="1076"/>
          <ac:spMkLst>
            <pc:docMk/>
            <pc:sldMk cId="0" sldId="265"/>
            <ac:spMk id="11" creationId="{E2E981DF-859E-5B2C-1AB1-683FDE683D28}"/>
          </ac:spMkLst>
        </pc:spChg>
        <pc:spChg chg="mod">
          <ac:chgData name="Mike Dupin" userId="8ea5e918-cbdc-4aa3-b789-9a15b557e22a" providerId="ADAL" clId="{4F0ABF4B-C03E-48B0-93F0-1E910FA7AF74}" dt="2024-03-19T22:03:22.101" v="4450" actId="1076"/>
          <ac:spMkLst>
            <pc:docMk/>
            <pc:sldMk cId="0" sldId="265"/>
            <ac:spMk id="13" creationId="{0064E45F-D2E1-E3F7-9344-3E334EBFD96E}"/>
          </ac:spMkLst>
        </pc:spChg>
        <pc:spChg chg="mod">
          <ac:chgData name="Mike Dupin" userId="8ea5e918-cbdc-4aa3-b789-9a15b557e22a" providerId="ADAL" clId="{4F0ABF4B-C03E-48B0-93F0-1E910FA7AF74}" dt="2024-03-19T22:03:22.101" v="4450" actId="1076"/>
          <ac:spMkLst>
            <pc:docMk/>
            <pc:sldMk cId="0" sldId="265"/>
            <ac:spMk id="15" creationId="{5C1BFB24-A0A5-B5F6-8673-2102E8EED0DB}"/>
          </ac:spMkLst>
        </pc:spChg>
        <pc:spChg chg="mod">
          <ac:chgData name="Mike Dupin" userId="8ea5e918-cbdc-4aa3-b789-9a15b557e22a" providerId="ADAL" clId="{4F0ABF4B-C03E-48B0-93F0-1E910FA7AF74}" dt="2024-03-19T22:03:22.101" v="4450" actId="1076"/>
          <ac:spMkLst>
            <pc:docMk/>
            <pc:sldMk cId="0" sldId="265"/>
            <ac:spMk id="17" creationId="{C803F4F4-A545-60EC-5CCE-D27E5D5991E4}"/>
          </ac:spMkLst>
        </pc:spChg>
        <pc:spChg chg="mod">
          <ac:chgData name="Mike Dupin" userId="8ea5e918-cbdc-4aa3-b789-9a15b557e22a" providerId="ADAL" clId="{4F0ABF4B-C03E-48B0-93F0-1E910FA7AF74}" dt="2024-03-19T22:03:22.101" v="4450" actId="1076"/>
          <ac:spMkLst>
            <pc:docMk/>
            <pc:sldMk cId="0" sldId="265"/>
            <ac:spMk id="19" creationId="{1996017A-594F-CBCE-A854-9CF0CBB03236}"/>
          </ac:spMkLst>
        </pc:spChg>
        <pc:spChg chg="mod">
          <ac:chgData name="Mike Dupin" userId="8ea5e918-cbdc-4aa3-b789-9a15b557e22a" providerId="ADAL" clId="{4F0ABF4B-C03E-48B0-93F0-1E910FA7AF74}" dt="2024-03-19T22:03:22.101" v="4450" actId="1076"/>
          <ac:spMkLst>
            <pc:docMk/>
            <pc:sldMk cId="0" sldId="265"/>
            <ac:spMk id="20" creationId="{61B279B8-8E12-2ABA-098B-0D73190ABAAD}"/>
          </ac:spMkLst>
        </pc:spChg>
        <pc:spChg chg="mod">
          <ac:chgData name="Mike Dupin" userId="8ea5e918-cbdc-4aa3-b789-9a15b557e22a" providerId="ADAL" clId="{4F0ABF4B-C03E-48B0-93F0-1E910FA7AF74}" dt="2024-03-19T22:03:22.101" v="4450" actId="1076"/>
          <ac:spMkLst>
            <pc:docMk/>
            <pc:sldMk cId="0" sldId="265"/>
            <ac:spMk id="21" creationId="{7B915F22-0359-4FE2-6085-0F0D4E64CAF7}"/>
          </ac:spMkLst>
        </pc:spChg>
        <pc:spChg chg="mod">
          <ac:chgData name="Mike Dupin" userId="8ea5e918-cbdc-4aa3-b789-9a15b557e22a" providerId="ADAL" clId="{4F0ABF4B-C03E-48B0-93F0-1E910FA7AF74}" dt="2024-03-19T22:03:22.101" v="4450" actId="1076"/>
          <ac:spMkLst>
            <pc:docMk/>
            <pc:sldMk cId="0" sldId="265"/>
            <ac:spMk id="22" creationId="{67845DB0-BBDD-B218-CC3F-3C36F5733F90}"/>
          </ac:spMkLst>
        </pc:spChg>
        <pc:spChg chg="mod">
          <ac:chgData name="Mike Dupin" userId="8ea5e918-cbdc-4aa3-b789-9a15b557e22a" providerId="ADAL" clId="{4F0ABF4B-C03E-48B0-93F0-1E910FA7AF74}" dt="2024-03-19T22:03:22.101" v="4450" actId="1076"/>
          <ac:spMkLst>
            <pc:docMk/>
            <pc:sldMk cId="0" sldId="265"/>
            <ac:spMk id="23" creationId="{319A6BF7-8669-789A-7F20-2E7B96A94809}"/>
          </ac:spMkLst>
        </pc:spChg>
        <pc:spChg chg="mod">
          <ac:chgData name="Mike Dupin" userId="8ea5e918-cbdc-4aa3-b789-9a15b557e22a" providerId="ADAL" clId="{4F0ABF4B-C03E-48B0-93F0-1E910FA7AF74}" dt="2024-03-19T22:03:22.101" v="4450" actId="1076"/>
          <ac:spMkLst>
            <pc:docMk/>
            <pc:sldMk cId="0" sldId="265"/>
            <ac:spMk id="24" creationId="{B484653D-750E-F596-8AED-53B41CF41F5C}"/>
          </ac:spMkLst>
        </pc:spChg>
        <pc:spChg chg="mod">
          <ac:chgData name="Mike Dupin" userId="8ea5e918-cbdc-4aa3-b789-9a15b557e22a" providerId="ADAL" clId="{4F0ABF4B-C03E-48B0-93F0-1E910FA7AF74}" dt="2024-03-19T22:03:22.101" v="4450" actId="1076"/>
          <ac:spMkLst>
            <pc:docMk/>
            <pc:sldMk cId="0" sldId="265"/>
            <ac:spMk id="25" creationId="{5C054B0B-34FA-5EB0-1392-10CF862B9F97}"/>
          </ac:spMkLst>
        </pc:spChg>
        <pc:spChg chg="mod">
          <ac:chgData name="Mike Dupin" userId="8ea5e918-cbdc-4aa3-b789-9a15b557e22a" providerId="ADAL" clId="{4F0ABF4B-C03E-48B0-93F0-1E910FA7AF74}" dt="2024-03-19T22:03:22.101" v="4450" actId="1076"/>
          <ac:spMkLst>
            <pc:docMk/>
            <pc:sldMk cId="0" sldId="265"/>
            <ac:spMk id="26" creationId="{96ACE107-8700-B3D4-6056-42C67B0225A5}"/>
          </ac:spMkLst>
        </pc:spChg>
        <pc:spChg chg="mod">
          <ac:chgData name="Mike Dupin" userId="8ea5e918-cbdc-4aa3-b789-9a15b557e22a" providerId="ADAL" clId="{4F0ABF4B-C03E-48B0-93F0-1E910FA7AF74}" dt="2024-03-19T22:03:22.101" v="4450" actId="1076"/>
          <ac:spMkLst>
            <pc:docMk/>
            <pc:sldMk cId="0" sldId="265"/>
            <ac:spMk id="27" creationId="{B3C9158F-FFBD-3B35-BBEF-2E2FDC6002D5}"/>
          </ac:spMkLst>
        </pc:spChg>
        <pc:spChg chg="mod">
          <ac:chgData name="Mike Dupin" userId="8ea5e918-cbdc-4aa3-b789-9a15b557e22a" providerId="ADAL" clId="{4F0ABF4B-C03E-48B0-93F0-1E910FA7AF74}" dt="2024-03-19T22:03:22.101" v="4450" actId="1076"/>
          <ac:spMkLst>
            <pc:docMk/>
            <pc:sldMk cId="0" sldId="265"/>
            <ac:spMk id="28" creationId="{0F446D39-8AF9-553D-F4D2-0E45C28FB66F}"/>
          </ac:spMkLst>
        </pc:spChg>
        <pc:spChg chg="mod">
          <ac:chgData name="Mike Dupin" userId="8ea5e918-cbdc-4aa3-b789-9a15b557e22a" providerId="ADAL" clId="{4F0ABF4B-C03E-48B0-93F0-1E910FA7AF74}" dt="2024-03-19T22:03:22.101" v="4450" actId="1076"/>
          <ac:spMkLst>
            <pc:docMk/>
            <pc:sldMk cId="0" sldId="265"/>
            <ac:spMk id="29" creationId="{5964EED7-C43D-F95E-D095-CB4BCA2733DC}"/>
          </ac:spMkLst>
        </pc:spChg>
        <pc:spChg chg="mod">
          <ac:chgData name="Mike Dupin" userId="8ea5e918-cbdc-4aa3-b789-9a15b557e22a" providerId="ADAL" clId="{4F0ABF4B-C03E-48B0-93F0-1E910FA7AF74}" dt="2024-03-19T22:03:22.101" v="4450" actId="1076"/>
          <ac:spMkLst>
            <pc:docMk/>
            <pc:sldMk cId="0" sldId="265"/>
            <ac:spMk id="30" creationId="{5B12FF51-4F1B-24AA-AEC8-7D1FC877EF8A}"/>
          </ac:spMkLst>
        </pc:spChg>
        <pc:spChg chg="mod">
          <ac:chgData name="Mike Dupin" userId="8ea5e918-cbdc-4aa3-b789-9a15b557e22a" providerId="ADAL" clId="{4F0ABF4B-C03E-48B0-93F0-1E910FA7AF74}" dt="2024-03-19T22:03:22.101" v="4450" actId="1076"/>
          <ac:spMkLst>
            <pc:docMk/>
            <pc:sldMk cId="0" sldId="265"/>
            <ac:spMk id="31" creationId="{6C57EC98-E878-7164-8DB1-E539ABFB9BF9}"/>
          </ac:spMkLst>
        </pc:spChg>
        <pc:spChg chg="mod ord">
          <ac:chgData name="Mike Dupin" userId="8ea5e918-cbdc-4aa3-b789-9a15b557e22a" providerId="ADAL" clId="{4F0ABF4B-C03E-48B0-93F0-1E910FA7AF74}" dt="2024-03-16T01:36:33.621" v="945" actId="108"/>
          <ac:spMkLst>
            <pc:docMk/>
            <pc:sldMk cId="0" sldId="265"/>
            <ac:spMk id="195" creationId="{00000000-0000-0000-0000-000000000000}"/>
          </ac:spMkLst>
        </pc:spChg>
        <pc:grpChg chg="add mod">
          <ac:chgData name="Mike Dupin" userId="8ea5e918-cbdc-4aa3-b789-9a15b557e22a" providerId="ADAL" clId="{4F0ABF4B-C03E-48B0-93F0-1E910FA7AF74}" dt="2024-03-19T22:03:22.101" v="4450" actId="1076"/>
          <ac:grpSpMkLst>
            <pc:docMk/>
            <pc:sldMk cId="0" sldId="265"/>
            <ac:grpSpMk id="4" creationId="{7F399264-1E31-C1CC-0E62-B61D91445F1A}"/>
          </ac:grpSpMkLst>
        </pc:grpChg>
        <pc:grpChg chg="mod">
          <ac:chgData name="Mike Dupin" userId="8ea5e918-cbdc-4aa3-b789-9a15b557e22a" providerId="ADAL" clId="{4F0ABF4B-C03E-48B0-93F0-1E910FA7AF74}" dt="2024-03-19T22:03:22.101" v="4450" actId="1076"/>
          <ac:grpSpMkLst>
            <pc:docMk/>
            <pc:sldMk cId="0" sldId="265"/>
            <ac:grpSpMk id="8" creationId="{22BFBCE4-0BD1-65EB-3BC1-482C0CF21333}"/>
          </ac:grpSpMkLst>
        </pc:grpChg>
        <pc:grpChg chg="mod">
          <ac:chgData name="Mike Dupin" userId="8ea5e918-cbdc-4aa3-b789-9a15b557e22a" providerId="ADAL" clId="{4F0ABF4B-C03E-48B0-93F0-1E910FA7AF74}" dt="2024-03-19T22:03:22.101" v="4450" actId="1076"/>
          <ac:grpSpMkLst>
            <pc:docMk/>
            <pc:sldMk cId="0" sldId="265"/>
            <ac:grpSpMk id="10" creationId="{B1B42435-8E67-B1A4-DB8E-D1ECC095306C}"/>
          </ac:grpSpMkLst>
        </pc:grpChg>
        <pc:grpChg chg="mod">
          <ac:chgData name="Mike Dupin" userId="8ea5e918-cbdc-4aa3-b789-9a15b557e22a" providerId="ADAL" clId="{4F0ABF4B-C03E-48B0-93F0-1E910FA7AF74}" dt="2024-03-19T22:03:22.101" v="4450" actId="1076"/>
          <ac:grpSpMkLst>
            <pc:docMk/>
            <pc:sldMk cId="0" sldId="265"/>
            <ac:grpSpMk id="12" creationId="{4F5FB602-A1CD-8557-4F1D-1E8277CDDC36}"/>
          </ac:grpSpMkLst>
        </pc:grpChg>
        <pc:grpChg chg="mod">
          <ac:chgData name="Mike Dupin" userId="8ea5e918-cbdc-4aa3-b789-9a15b557e22a" providerId="ADAL" clId="{4F0ABF4B-C03E-48B0-93F0-1E910FA7AF74}" dt="2024-03-19T22:03:22.101" v="4450" actId="1076"/>
          <ac:grpSpMkLst>
            <pc:docMk/>
            <pc:sldMk cId="0" sldId="265"/>
            <ac:grpSpMk id="14" creationId="{5D46563A-54D6-FEB6-C8A8-D36326A5F61B}"/>
          </ac:grpSpMkLst>
        </pc:grpChg>
        <pc:grpChg chg="mod">
          <ac:chgData name="Mike Dupin" userId="8ea5e918-cbdc-4aa3-b789-9a15b557e22a" providerId="ADAL" clId="{4F0ABF4B-C03E-48B0-93F0-1E910FA7AF74}" dt="2024-03-19T22:03:22.101" v="4450" actId="1076"/>
          <ac:grpSpMkLst>
            <pc:docMk/>
            <pc:sldMk cId="0" sldId="265"/>
            <ac:grpSpMk id="16" creationId="{FCDBB30E-B8AC-ED15-A422-845F573D5832}"/>
          </ac:grpSpMkLst>
        </pc:grpChg>
        <pc:grpChg chg="mod">
          <ac:chgData name="Mike Dupin" userId="8ea5e918-cbdc-4aa3-b789-9a15b557e22a" providerId="ADAL" clId="{4F0ABF4B-C03E-48B0-93F0-1E910FA7AF74}" dt="2024-03-19T22:03:22.101" v="4450" actId="1076"/>
          <ac:grpSpMkLst>
            <pc:docMk/>
            <pc:sldMk cId="0" sldId="265"/>
            <ac:grpSpMk id="18" creationId="{5EC295A6-2011-3D5A-FA0F-46D0F78985AB}"/>
          </ac:grpSpMkLst>
        </pc:grpChg>
        <pc:graphicFrameChg chg="mod modGraphic">
          <ac:chgData name="Mike Dupin" userId="8ea5e918-cbdc-4aa3-b789-9a15b557e22a" providerId="ADAL" clId="{4F0ABF4B-C03E-48B0-93F0-1E910FA7AF74}" dt="2024-03-16T01:34:15.898" v="924" actId="1076"/>
          <ac:graphicFrameMkLst>
            <pc:docMk/>
            <pc:sldMk cId="0" sldId="265"/>
            <ac:graphicFrameMk id="197" creationId="{00000000-0000-0000-0000-000000000000}"/>
          </ac:graphicFrameMkLst>
        </pc:graphicFrameChg>
        <pc:picChg chg="mod">
          <ac:chgData name="Mike Dupin" userId="8ea5e918-cbdc-4aa3-b789-9a15b557e22a" providerId="ADAL" clId="{4F0ABF4B-C03E-48B0-93F0-1E910FA7AF74}" dt="2024-03-19T22:03:22.101" v="4450" actId="1076"/>
          <ac:picMkLst>
            <pc:docMk/>
            <pc:sldMk cId="0" sldId="265"/>
            <ac:picMk id="6" creationId="{4431CBD9-3158-185C-2BE8-1E0CFE2F7F51}"/>
          </ac:picMkLst>
        </pc:picChg>
        <pc:picChg chg="del">
          <ac:chgData name="Mike Dupin" userId="8ea5e918-cbdc-4aa3-b789-9a15b557e22a" providerId="ADAL" clId="{4F0ABF4B-C03E-48B0-93F0-1E910FA7AF74}" dt="2024-03-16T01:27:17.371" v="804" actId="478"/>
          <ac:picMkLst>
            <pc:docMk/>
            <pc:sldMk cId="0" sldId="265"/>
            <ac:picMk id="196" creationId="{00000000-0000-0000-0000-000000000000}"/>
          </ac:picMkLst>
        </pc:picChg>
        <pc:picChg chg="del">
          <ac:chgData name="Mike Dupin" userId="8ea5e918-cbdc-4aa3-b789-9a15b557e22a" providerId="ADAL" clId="{4F0ABF4B-C03E-48B0-93F0-1E910FA7AF74}" dt="2024-03-16T01:27:18.040" v="805" actId="478"/>
          <ac:picMkLst>
            <pc:docMk/>
            <pc:sldMk cId="0" sldId="265"/>
            <ac:picMk id="198" creationId="{00000000-0000-0000-0000-000000000000}"/>
          </ac:picMkLst>
        </pc:picChg>
      </pc:sldChg>
      <pc:sldChg chg="addSp delSp modSp mod modClrScheme chgLayout">
        <pc:chgData name="Mike Dupin" userId="8ea5e918-cbdc-4aa3-b789-9a15b557e22a" providerId="ADAL" clId="{4F0ABF4B-C03E-48B0-93F0-1E910FA7AF74}" dt="2024-03-19T22:05:08.668" v="4553" actId="20577"/>
        <pc:sldMkLst>
          <pc:docMk/>
          <pc:sldMk cId="0" sldId="266"/>
        </pc:sldMkLst>
        <pc:spChg chg="add mod">
          <ac:chgData name="Mike Dupin" userId="8ea5e918-cbdc-4aa3-b789-9a15b557e22a" providerId="ADAL" clId="{4F0ABF4B-C03E-48B0-93F0-1E910FA7AF74}" dt="2024-03-16T01:35:43.537" v="941" actId="1076"/>
          <ac:spMkLst>
            <pc:docMk/>
            <pc:sldMk cId="0" sldId="266"/>
            <ac:spMk id="2" creationId="{CDAA4BAD-9ABA-4166-A8F0-D7D479B32B7E}"/>
          </ac:spMkLst>
        </pc:spChg>
        <pc:spChg chg="add mod">
          <ac:chgData name="Mike Dupin" userId="8ea5e918-cbdc-4aa3-b789-9a15b557e22a" providerId="ADAL" clId="{4F0ABF4B-C03E-48B0-93F0-1E910FA7AF74}" dt="2024-03-16T01:35:43.537" v="941" actId="1076"/>
          <ac:spMkLst>
            <pc:docMk/>
            <pc:sldMk cId="0" sldId="266"/>
            <ac:spMk id="4" creationId="{5B3DC8C4-DC58-1CFC-E4AE-E30C29BF7E55}"/>
          </ac:spMkLst>
        </pc:spChg>
        <pc:spChg chg="mod">
          <ac:chgData name="Mike Dupin" userId="8ea5e918-cbdc-4aa3-b789-9a15b557e22a" providerId="ADAL" clId="{4F0ABF4B-C03E-48B0-93F0-1E910FA7AF74}" dt="2024-03-16T01:35:43.537" v="941" actId="1076"/>
          <ac:spMkLst>
            <pc:docMk/>
            <pc:sldMk cId="0" sldId="266"/>
            <ac:spMk id="6" creationId="{869A87C0-966B-AC25-AA8F-C73CBD30E26E}"/>
          </ac:spMkLst>
        </pc:spChg>
        <pc:spChg chg="mod">
          <ac:chgData name="Mike Dupin" userId="8ea5e918-cbdc-4aa3-b789-9a15b557e22a" providerId="ADAL" clId="{4F0ABF4B-C03E-48B0-93F0-1E910FA7AF74}" dt="2024-03-16T01:35:43.537" v="941" actId="1076"/>
          <ac:spMkLst>
            <pc:docMk/>
            <pc:sldMk cId="0" sldId="266"/>
            <ac:spMk id="7" creationId="{333F64FC-8DA9-90CB-E1A9-FD9523AAF4B5}"/>
          </ac:spMkLst>
        </pc:spChg>
        <pc:spChg chg="add mod">
          <ac:chgData name="Mike Dupin" userId="8ea5e918-cbdc-4aa3-b789-9a15b557e22a" providerId="ADAL" clId="{4F0ABF4B-C03E-48B0-93F0-1E910FA7AF74}" dt="2024-03-16T01:35:43.537" v="941" actId="1076"/>
          <ac:spMkLst>
            <pc:docMk/>
            <pc:sldMk cId="0" sldId="266"/>
            <ac:spMk id="8" creationId="{4A586682-72C1-A2E3-5404-E6303B1D894B}"/>
          </ac:spMkLst>
        </pc:spChg>
        <pc:spChg chg="mod">
          <ac:chgData name="Mike Dupin" userId="8ea5e918-cbdc-4aa3-b789-9a15b557e22a" providerId="ADAL" clId="{4F0ABF4B-C03E-48B0-93F0-1E910FA7AF74}" dt="2024-03-16T01:35:43.537" v="941" actId="1076"/>
          <ac:spMkLst>
            <pc:docMk/>
            <pc:sldMk cId="0" sldId="266"/>
            <ac:spMk id="10" creationId="{FB4EA180-A728-F851-BBB6-D669B9C873E1}"/>
          </ac:spMkLst>
        </pc:spChg>
        <pc:spChg chg="mod">
          <ac:chgData name="Mike Dupin" userId="8ea5e918-cbdc-4aa3-b789-9a15b557e22a" providerId="ADAL" clId="{4F0ABF4B-C03E-48B0-93F0-1E910FA7AF74}" dt="2024-03-16T01:35:43.537" v="941" actId="1076"/>
          <ac:spMkLst>
            <pc:docMk/>
            <pc:sldMk cId="0" sldId="266"/>
            <ac:spMk id="11" creationId="{2AA3A19B-E936-30C8-3B29-18FD93AA10A0}"/>
          </ac:spMkLst>
        </pc:spChg>
        <pc:spChg chg="add mod">
          <ac:chgData name="Mike Dupin" userId="8ea5e918-cbdc-4aa3-b789-9a15b557e22a" providerId="ADAL" clId="{4F0ABF4B-C03E-48B0-93F0-1E910FA7AF74}" dt="2024-03-16T01:35:43.537" v="941" actId="1076"/>
          <ac:spMkLst>
            <pc:docMk/>
            <pc:sldMk cId="0" sldId="266"/>
            <ac:spMk id="12" creationId="{A1E67D2D-9892-A14B-4782-747B1D9A5E18}"/>
          </ac:spMkLst>
        </pc:spChg>
        <pc:spChg chg="mod">
          <ac:chgData name="Mike Dupin" userId="8ea5e918-cbdc-4aa3-b789-9a15b557e22a" providerId="ADAL" clId="{4F0ABF4B-C03E-48B0-93F0-1E910FA7AF74}" dt="2024-03-16T01:35:43.537" v="941" actId="1076"/>
          <ac:spMkLst>
            <pc:docMk/>
            <pc:sldMk cId="0" sldId="266"/>
            <ac:spMk id="14" creationId="{2DC0A2B9-B565-E3B4-3763-DF442EF9683F}"/>
          </ac:spMkLst>
        </pc:spChg>
        <pc:spChg chg="mod">
          <ac:chgData name="Mike Dupin" userId="8ea5e918-cbdc-4aa3-b789-9a15b557e22a" providerId="ADAL" clId="{4F0ABF4B-C03E-48B0-93F0-1E910FA7AF74}" dt="2024-03-16T01:35:43.537" v="941" actId="1076"/>
          <ac:spMkLst>
            <pc:docMk/>
            <pc:sldMk cId="0" sldId="266"/>
            <ac:spMk id="15" creationId="{943FBFF9-19AA-7C2B-5E5C-3D874BF0FAD1}"/>
          </ac:spMkLst>
        </pc:spChg>
        <pc:spChg chg="add mod">
          <ac:chgData name="Mike Dupin" userId="8ea5e918-cbdc-4aa3-b789-9a15b557e22a" providerId="ADAL" clId="{4F0ABF4B-C03E-48B0-93F0-1E910FA7AF74}" dt="2024-03-16T01:35:43.537" v="941" actId="1076"/>
          <ac:spMkLst>
            <pc:docMk/>
            <pc:sldMk cId="0" sldId="266"/>
            <ac:spMk id="16" creationId="{272506A7-2C27-78D3-45FE-F418B01AC0DF}"/>
          </ac:spMkLst>
        </pc:spChg>
        <pc:spChg chg="mod">
          <ac:chgData name="Mike Dupin" userId="8ea5e918-cbdc-4aa3-b789-9a15b557e22a" providerId="ADAL" clId="{4F0ABF4B-C03E-48B0-93F0-1E910FA7AF74}" dt="2024-03-16T01:35:43.537" v="941" actId="1076"/>
          <ac:spMkLst>
            <pc:docMk/>
            <pc:sldMk cId="0" sldId="266"/>
            <ac:spMk id="18" creationId="{E49F5EE8-253A-BA11-1392-751B62EAF26B}"/>
          </ac:spMkLst>
        </pc:spChg>
        <pc:spChg chg="mod">
          <ac:chgData name="Mike Dupin" userId="8ea5e918-cbdc-4aa3-b789-9a15b557e22a" providerId="ADAL" clId="{4F0ABF4B-C03E-48B0-93F0-1E910FA7AF74}" dt="2024-03-16T01:35:43.537" v="941" actId="1076"/>
          <ac:spMkLst>
            <pc:docMk/>
            <pc:sldMk cId="0" sldId="266"/>
            <ac:spMk id="19" creationId="{B35EEAF7-F66B-8A75-6DA2-0D832F9AE9F5}"/>
          </ac:spMkLst>
        </pc:spChg>
        <pc:spChg chg="add mod">
          <ac:chgData name="Mike Dupin" userId="8ea5e918-cbdc-4aa3-b789-9a15b557e22a" providerId="ADAL" clId="{4F0ABF4B-C03E-48B0-93F0-1E910FA7AF74}" dt="2024-03-16T01:35:43.537" v="941" actId="1076"/>
          <ac:spMkLst>
            <pc:docMk/>
            <pc:sldMk cId="0" sldId="266"/>
            <ac:spMk id="20" creationId="{12C14DFB-FFED-F7C2-D847-4DF6EC7BDF06}"/>
          </ac:spMkLst>
        </pc:spChg>
        <pc:spChg chg="mod">
          <ac:chgData name="Mike Dupin" userId="8ea5e918-cbdc-4aa3-b789-9a15b557e22a" providerId="ADAL" clId="{4F0ABF4B-C03E-48B0-93F0-1E910FA7AF74}" dt="2024-03-16T01:35:43.537" v="941" actId="1076"/>
          <ac:spMkLst>
            <pc:docMk/>
            <pc:sldMk cId="0" sldId="266"/>
            <ac:spMk id="22" creationId="{A7686502-F631-116B-81E7-A138D7944D0B}"/>
          </ac:spMkLst>
        </pc:spChg>
        <pc:spChg chg="mod">
          <ac:chgData name="Mike Dupin" userId="8ea5e918-cbdc-4aa3-b789-9a15b557e22a" providerId="ADAL" clId="{4F0ABF4B-C03E-48B0-93F0-1E910FA7AF74}" dt="2024-03-16T01:35:43.537" v="941" actId="1076"/>
          <ac:spMkLst>
            <pc:docMk/>
            <pc:sldMk cId="0" sldId="266"/>
            <ac:spMk id="23" creationId="{BE4A6636-5D9A-ED7A-2474-A3BC4D84469C}"/>
          </ac:spMkLst>
        </pc:spChg>
        <pc:spChg chg="add mod">
          <ac:chgData name="Mike Dupin" userId="8ea5e918-cbdc-4aa3-b789-9a15b557e22a" providerId="ADAL" clId="{4F0ABF4B-C03E-48B0-93F0-1E910FA7AF74}" dt="2024-03-16T01:35:43.537" v="941" actId="1076"/>
          <ac:spMkLst>
            <pc:docMk/>
            <pc:sldMk cId="0" sldId="266"/>
            <ac:spMk id="24" creationId="{6E87E552-F961-8069-9CCB-9031D505C58D}"/>
          </ac:spMkLst>
        </pc:spChg>
        <pc:spChg chg="mod">
          <ac:chgData name="Mike Dupin" userId="8ea5e918-cbdc-4aa3-b789-9a15b557e22a" providerId="ADAL" clId="{4F0ABF4B-C03E-48B0-93F0-1E910FA7AF74}" dt="2024-03-16T01:35:43.537" v="941" actId="1076"/>
          <ac:spMkLst>
            <pc:docMk/>
            <pc:sldMk cId="0" sldId="266"/>
            <ac:spMk id="26" creationId="{6FC11672-8A75-58D4-C2B9-E1348486F594}"/>
          </ac:spMkLst>
        </pc:spChg>
        <pc:spChg chg="mod">
          <ac:chgData name="Mike Dupin" userId="8ea5e918-cbdc-4aa3-b789-9a15b557e22a" providerId="ADAL" clId="{4F0ABF4B-C03E-48B0-93F0-1E910FA7AF74}" dt="2024-03-16T01:35:43.537" v="941" actId="1076"/>
          <ac:spMkLst>
            <pc:docMk/>
            <pc:sldMk cId="0" sldId="266"/>
            <ac:spMk id="27" creationId="{1EFA897B-AB86-7AEA-3196-0AB2E00DC995}"/>
          </ac:spMkLst>
        </pc:spChg>
        <pc:spChg chg="add mod">
          <ac:chgData name="Mike Dupin" userId="8ea5e918-cbdc-4aa3-b789-9a15b557e22a" providerId="ADAL" clId="{4F0ABF4B-C03E-48B0-93F0-1E910FA7AF74}" dt="2024-03-16T01:35:43.537" v="941" actId="1076"/>
          <ac:spMkLst>
            <pc:docMk/>
            <pc:sldMk cId="0" sldId="266"/>
            <ac:spMk id="28" creationId="{8AB54909-C2C4-15C1-F7A7-1A01CB9D5CE3}"/>
          </ac:spMkLst>
        </pc:spChg>
        <pc:spChg chg="mod ord">
          <ac:chgData name="Mike Dupin" userId="8ea5e918-cbdc-4aa3-b789-9a15b557e22a" providerId="ADAL" clId="{4F0ABF4B-C03E-48B0-93F0-1E910FA7AF74}" dt="2024-03-16T01:36:35.712" v="946" actId="108"/>
          <ac:spMkLst>
            <pc:docMk/>
            <pc:sldMk cId="0" sldId="266"/>
            <ac:spMk id="204" creationId="{00000000-0000-0000-0000-000000000000}"/>
          </ac:spMkLst>
        </pc:spChg>
        <pc:spChg chg="mod">
          <ac:chgData name="Mike Dupin" userId="8ea5e918-cbdc-4aa3-b789-9a15b557e22a" providerId="ADAL" clId="{4F0ABF4B-C03E-48B0-93F0-1E910FA7AF74}" dt="2024-03-19T22:03:46.711" v="4451" actId="20577"/>
          <ac:spMkLst>
            <pc:docMk/>
            <pc:sldMk cId="0" sldId="266"/>
            <ac:spMk id="205" creationId="{00000000-0000-0000-0000-000000000000}"/>
          </ac:spMkLst>
        </pc:spChg>
        <pc:spChg chg="mod">
          <ac:chgData name="Mike Dupin" userId="8ea5e918-cbdc-4aa3-b789-9a15b557e22a" providerId="ADAL" clId="{4F0ABF4B-C03E-48B0-93F0-1E910FA7AF74}" dt="2024-03-19T22:05:08.668" v="4553" actId="20577"/>
          <ac:spMkLst>
            <pc:docMk/>
            <pc:sldMk cId="0" sldId="266"/>
            <ac:spMk id="207" creationId="{00000000-0000-0000-0000-000000000000}"/>
          </ac:spMkLst>
        </pc:spChg>
        <pc:grpChg chg="add mod">
          <ac:chgData name="Mike Dupin" userId="8ea5e918-cbdc-4aa3-b789-9a15b557e22a" providerId="ADAL" clId="{4F0ABF4B-C03E-48B0-93F0-1E910FA7AF74}" dt="2024-03-16T01:35:43.537" v="941" actId="1076"/>
          <ac:grpSpMkLst>
            <pc:docMk/>
            <pc:sldMk cId="0" sldId="266"/>
            <ac:grpSpMk id="5" creationId="{DEA1A533-37C4-A548-3473-7290370A104A}"/>
          </ac:grpSpMkLst>
        </pc:grpChg>
        <pc:grpChg chg="add mod">
          <ac:chgData name="Mike Dupin" userId="8ea5e918-cbdc-4aa3-b789-9a15b557e22a" providerId="ADAL" clId="{4F0ABF4B-C03E-48B0-93F0-1E910FA7AF74}" dt="2024-03-16T01:35:43.537" v="941" actId="1076"/>
          <ac:grpSpMkLst>
            <pc:docMk/>
            <pc:sldMk cId="0" sldId="266"/>
            <ac:grpSpMk id="9" creationId="{07791C31-804A-59F7-0A71-9FBD10375235}"/>
          </ac:grpSpMkLst>
        </pc:grpChg>
        <pc:grpChg chg="add mod">
          <ac:chgData name="Mike Dupin" userId="8ea5e918-cbdc-4aa3-b789-9a15b557e22a" providerId="ADAL" clId="{4F0ABF4B-C03E-48B0-93F0-1E910FA7AF74}" dt="2024-03-16T01:35:43.537" v="941" actId="1076"/>
          <ac:grpSpMkLst>
            <pc:docMk/>
            <pc:sldMk cId="0" sldId="266"/>
            <ac:grpSpMk id="13" creationId="{7780F1AD-08E6-9CB5-F540-F7410A4EE2DE}"/>
          </ac:grpSpMkLst>
        </pc:grpChg>
        <pc:grpChg chg="add mod">
          <ac:chgData name="Mike Dupin" userId="8ea5e918-cbdc-4aa3-b789-9a15b557e22a" providerId="ADAL" clId="{4F0ABF4B-C03E-48B0-93F0-1E910FA7AF74}" dt="2024-03-16T01:35:43.537" v="941" actId="1076"/>
          <ac:grpSpMkLst>
            <pc:docMk/>
            <pc:sldMk cId="0" sldId="266"/>
            <ac:grpSpMk id="17" creationId="{AB62F2EA-E8F8-2469-43D5-468AAA4A8E7F}"/>
          </ac:grpSpMkLst>
        </pc:grpChg>
        <pc:grpChg chg="add mod">
          <ac:chgData name="Mike Dupin" userId="8ea5e918-cbdc-4aa3-b789-9a15b557e22a" providerId="ADAL" clId="{4F0ABF4B-C03E-48B0-93F0-1E910FA7AF74}" dt="2024-03-16T01:35:43.537" v="941" actId="1076"/>
          <ac:grpSpMkLst>
            <pc:docMk/>
            <pc:sldMk cId="0" sldId="266"/>
            <ac:grpSpMk id="21" creationId="{A3C31DA1-B5AA-076F-14B3-FE1F674CFD60}"/>
          </ac:grpSpMkLst>
        </pc:grpChg>
        <pc:grpChg chg="add mod">
          <ac:chgData name="Mike Dupin" userId="8ea5e918-cbdc-4aa3-b789-9a15b557e22a" providerId="ADAL" clId="{4F0ABF4B-C03E-48B0-93F0-1E910FA7AF74}" dt="2024-03-16T01:35:43.537" v="941" actId="1076"/>
          <ac:grpSpMkLst>
            <pc:docMk/>
            <pc:sldMk cId="0" sldId="266"/>
            <ac:grpSpMk id="25" creationId="{B6CD81A1-65C6-7183-5477-1D2FDF451551}"/>
          </ac:grpSpMkLst>
        </pc:grpChg>
        <pc:grpChg chg="add mod">
          <ac:chgData name="Mike Dupin" userId="8ea5e918-cbdc-4aa3-b789-9a15b557e22a" providerId="ADAL" clId="{4F0ABF4B-C03E-48B0-93F0-1E910FA7AF74}" dt="2024-03-16T01:35:43.537" v="941" actId="1076"/>
          <ac:grpSpMkLst>
            <pc:docMk/>
            <pc:sldMk cId="0" sldId="266"/>
            <ac:grpSpMk id="29" creationId="{41C5E684-8248-3A94-1CDB-EE7C31C7A55E}"/>
          </ac:grpSpMkLst>
        </pc:grpChg>
        <pc:picChg chg="add mod">
          <ac:chgData name="Mike Dupin" userId="8ea5e918-cbdc-4aa3-b789-9a15b557e22a" providerId="ADAL" clId="{4F0ABF4B-C03E-48B0-93F0-1E910FA7AF74}" dt="2024-03-16T01:35:43.537" v="941" actId="1076"/>
          <ac:picMkLst>
            <pc:docMk/>
            <pc:sldMk cId="0" sldId="266"/>
            <ac:picMk id="3" creationId="{0B20CA43-CA61-A5D6-9CC9-BCDF6E3EB3AC}"/>
          </ac:picMkLst>
        </pc:picChg>
        <pc:picChg chg="del">
          <ac:chgData name="Mike Dupin" userId="8ea5e918-cbdc-4aa3-b789-9a15b557e22a" providerId="ADAL" clId="{4F0ABF4B-C03E-48B0-93F0-1E910FA7AF74}" dt="2024-03-16T01:34:41.137" v="925" actId="478"/>
          <ac:picMkLst>
            <pc:docMk/>
            <pc:sldMk cId="0" sldId="266"/>
            <ac:picMk id="203" creationId="{00000000-0000-0000-0000-000000000000}"/>
          </ac:picMkLst>
        </pc:picChg>
        <pc:picChg chg="mod">
          <ac:chgData name="Mike Dupin" userId="8ea5e918-cbdc-4aa3-b789-9a15b557e22a" providerId="ADAL" clId="{4F0ABF4B-C03E-48B0-93F0-1E910FA7AF74}" dt="2024-03-16T01:35:07.908" v="936" actId="1076"/>
          <ac:picMkLst>
            <pc:docMk/>
            <pc:sldMk cId="0" sldId="266"/>
            <ac:picMk id="206" creationId="{00000000-0000-0000-0000-000000000000}"/>
          </ac:picMkLst>
        </pc:picChg>
      </pc:sldChg>
      <pc:sldChg chg="addSp delSp modSp add del mod modClrScheme chgLayout">
        <pc:chgData name="Mike Dupin" userId="8ea5e918-cbdc-4aa3-b789-9a15b557e22a" providerId="ADAL" clId="{4F0ABF4B-C03E-48B0-93F0-1E910FA7AF74}" dt="2024-03-19T14:26:02.594" v="3742" actId="47"/>
        <pc:sldMkLst>
          <pc:docMk/>
          <pc:sldMk cId="0" sldId="267"/>
        </pc:sldMkLst>
        <pc:spChg chg="add mod">
          <ac:chgData name="Mike Dupin" userId="8ea5e918-cbdc-4aa3-b789-9a15b557e22a" providerId="ADAL" clId="{4F0ABF4B-C03E-48B0-93F0-1E910FA7AF74}" dt="2024-03-12T15:20:07.033" v="132"/>
          <ac:spMkLst>
            <pc:docMk/>
            <pc:sldMk cId="0" sldId="267"/>
            <ac:spMk id="2" creationId="{8E52D1EF-ABF5-CF9E-24C7-1CAE0DA65623}"/>
          </ac:spMkLst>
        </pc:spChg>
        <pc:spChg chg="add mod">
          <ac:chgData name="Mike Dupin" userId="8ea5e918-cbdc-4aa3-b789-9a15b557e22a" providerId="ADAL" clId="{4F0ABF4B-C03E-48B0-93F0-1E910FA7AF74}" dt="2024-03-12T15:20:12.377" v="136"/>
          <ac:spMkLst>
            <pc:docMk/>
            <pc:sldMk cId="0" sldId="267"/>
            <ac:spMk id="3" creationId="{02C6C2D3-4781-32DD-4E0E-441DB529B0DA}"/>
          </ac:spMkLst>
        </pc:spChg>
        <pc:spChg chg="del mod ord">
          <ac:chgData name="Mike Dupin" userId="8ea5e918-cbdc-4aa3-b789-9a15b557e22a" providerId="ADAL" clId="{4F0ABF4B-C03E-48B0-93F0-1E910FA7AF74}" dt="2024-03-12T15:20:14.794" v="137" actId="478"/>
          <ac:spMkLst>
            <pc:docMk/>
            <pc:sldMk cId="0" sldId="267"/>
            <ac:spMk id="212" creationId="{00000000-0000-0000-0000-000000000000}"/>
          </ac:spMkLst>
        </pc:spChg>
        <pc:grpChg chg="del">
          <ac:chgData name="Mike Dupin" userId="8ea5e918-cbdc-4aa3-b789-9a15b557e22a" providerId="ADAL" clId="{4F0ABF4B-C03E-48B0-93F0-1E910FA7AF74}" dt="2024-03-12T15:19:58.431" v="128" actId="478"/>
          <ac:grpSpMkLst>
            <pc:docMk/>
            <pc:sldMk cId="0" sldId="267"/>
            <ac:grpSpMk id="213" creationId="{00000000-0000-0000-0000-000000000000}"/>
          </ac:grpSpMkLst>
        </pc:grpChg>
      </pc:sldChg>
      <pc:sldChg chg="addSp delSp modSp mod modClrScheme chgLayout">
        <pc:chgData name="Mike Dupin" userId="8ea5e918-cbdc-4aa3-b789-9a15b557e22a" providerId="ADAL" clId="{4F0ABF4B-C03E-48B0-93F0-1E910FA7AF74}" dt="2024-03-19T22:13:57.980" v="4940" actId="114"/>
        <pc:sldMkLst>
          <pc:docMk/>
          <pc:sldMk cId="0" sldId="268"/>
        </pc:sldMkLst>
        <pc:spChg chg="add mod">
          <ac:chgData name="Mike Dupin" userId="8ea5e918-cbdc-4aa3-b789-9a15b557e22a" providerId="ADAL" clId="{4F0ABF4B-C03E-48B0-93F0-1E910FA7AF74}" dt="2024-03-19T22:12:04.358" v="4833" actId="1076"/>
          <ac:spMkLst>
            <pc:docMk/>
            <pc:sldMk cId="0" sldId="268"/>
            <ac:spMk id="2" creationId="{6A5DDF2C-8EF5-77C9-6B37-95F117386992}"/>
          </ac:spMkLst>
        </pc:spChg>
        <pc:spChg chg="add mod">
          <ac:chgData name="Mike Dupin" userId="8ea5e918-cbdc-4aa3-b789-9a15b557e22a" providerId="ADAL" clId="{4F0ABF4B-C03E-48B0-93F0-1E910FA7AF74}" dt="2024-03-19T22:11:52.251" v="4828" actId="404"/>
          <ac:spMkLst>
            <pc:docMk/>
            <pc:sldMk cId="0" sldId="268"/>
            <ac:spMk id="3" creationId="{1A2394E6-6200-E23B-D5FA-50AF8ADD5ADA}"/>
          </ac:spMkLst>
        </pc:spChg>
        <pc:spChg chg="add mod">
          <ac:chgData name="Mike Dupin" userId="8ea5e918-cbdc-4aa3-b789-9a15b557e22a" providerId="ADAL" clId="{4F0ABF4B-C03E-48B0-93F0-1E910FA7AF74}" dt="2024-03-19T22:11:52.251" v="4828" actId="404"/>
          <ac:spMkLst>
            <pc:docMk/>
            <pc:sldMk cId="0" sldId="268"/>
            <ac:spMk id="4" creationId="{9530281E-A096-5367-D680-0F61C468A0BF}"/>
          </ac:spMkLst>
        </pc:spChg>
        <pc:spChg chg="add mod">
          <ac:chgData name="Mike Dupin" userId="8ea5e918-cbdc-4aa3-b789-9a15b557e22a" providerId="ADAL" clId="{4F0ABF4B-C03E-48B0-93F0-1E910FA7AF74}" dt="2024-03-19T22:11:52.251" v="4828" actId="404"/>
          <ac:spMkLst>
            <pc:docMk/>
            <pc:sldMk cId="0" sldId="268"/>
            <ac:spMk id="5" creationId="{F3B9B3E7-C5E5-ED1C-F711-EB540406572E}"/>
          </ac:spMkLst>
        </pc:spChg>
        <pc:spChg chg="add mod">
          <ac:chgData name="Mike Dupin" userId="8ea5e918-cbdc-4aa3-b789-9a15b557e22a" providerId="ADAL" clId="{4F0ABF4B-C03E-48B0-93F0-1E910FA7AF74}" dt="2024-03-19T22:11:52.251" v="4828" actId="404"/>
          <ac:spMkLst>
            <pc:docMk/>
            <pc:sldMk cId="0" sldId="268"/>
            <ac:spMk id="6" creationId="{AA7C56B3-5CC8-0905-B67D-CD7CC6694C7B}"/>
          </ac:spMkLst>
        </pc:spChg>
        <pc:spChg chg="add mod">
          <ac:chgData name="Mike Dupin" userId="8ea5e918-cbdc-4aa3-b789-9a15b557e22a" providerId="ADAL" clId="{4F0ABF4B-C03E-48B0-93F0-1E910FA7AF74}" dt="2024-03-19T14:35:10.674" v="3932" actId="1076"/>
          <ac:spMkLst>
            <pc:docMk/>
            <pc:sldMk cId="0" sldId="268"/>
            <ac:spMk id="38" creationId="{056456F4-04C8-FB63-2B7C-B4FB78C8021A}"/>
          </ac:spMkLst>
        </pc:spChg>
        <pc:spChg chg="add mod">
          <ac:chgData name="Mike Dupin" userId="8ea5e918-cbdc-4aa3-b789-9a15b557e22a" providerId="ADAL" clId="{4F0ABF4B-C03E-48B0-93F0-1E910FA7AF74}" dt="2024-03-19T14:35:10.674" v="3932" actId="1076"/>
          <ac:spMkLst>
            <pc:docMk/>
            <pc:sldMk cId="0" sldId="268"/>
            <ac:spMk id="40" creationId="{C0432544-4086-26EB-8C49-C70370C70252}"/>
          </ac:spMkLst>
        </pc:spChg>
        <pc:spChg chg="add mod">
          <ac:chgData name="Mike Dupin" userId="8ea5e918-cbdc-4aa3-b789-9a15b557e22a" providerId="ADAL" clId="{4F0ABF4B-C03E-48B0-93F0-1E910FA7AF74}" dt="2024-03-19T14:35:10.674" v="3932" actId="1076"/>
          <ac:spMkLst>
            <pc:docMk/>
            <pc:sldMk cId="0" sldId="268"/>
            <ac:spMk id="41" creationId="{A3BF97D5-2DE9-023E-1133-9D2AA8A6F0C8}"/>
          </ac:spMkLst>
        </pc:spChg>
        <pc:spChg chg="add mod">
          <ac:chgData name="Mike Dupin" userId="8ea5e918-cbdc-4aa3-b789-9a15b557e22a" providerId="ADAL" clId="{4F0ABF4B-C03E-48B0-93F0-1E910FA7AF74}" dt="2024-03-19T14:35:10.674" v="3932" actId="1076"/>
          <ac:spMkLst>
            <pc:docMk/>
            <pc:sldMk cId="0" sldId="268"/>
            <ac:spMk id="42" creationId="{9F7C46D3-0DF8-2F95-11B7-43BCAE7EE639}"/>
          </ac:spMkLst>
        </pc:spChg>
        <pc:spChg chg="add mod">
          <ac:chgData name="Mike Dupin" userId="8ea5e918-cbdc-4aa3-b789-9a15b557e22a" providerId="ADAL" clId="{4F0ABF4B-C03E-48B0-93F0-1E910FA7AF74}" dt="2024-03-19T22:13:57.980" v="4940" actId="114"/>
          <ac:spMkLst>
            <pc:docMk/>
            <pc:sldMk cId="0" sldId="268"/>
            <ac:spMk id="60" creationId="{4396F100-19FF-0804-05B2-E654F0E12B5C}"/>
          </ac:spMkLst>
        </pc:spChg>
        <pc:spChg chg="add mod topLvl">
          <ac:chgData name="Mike Dupin" userId="8ea5e918-cbdc-4aa3-b789-9a15b557e22a" providerId="ADAL" clId="{4F0ABF4B-C03E-48B0-93F0-1E910FA7AF74}" dt="2024-03-19T22:11:43.419" v="4827" actId="208"/>
          <ac:spMkLst>
            <pc:docMk/>
            <pc:sldMk cId="0" sldId="268"/>
            <ac:spMk id="61" creationId="{B9ED6383-B439-8015-F832-CDBB03E591DF}"/>
          </ac:spMkLst>
        </pc:spChg>
        <pc:spChg chg="add mod">
          <ac:chgData name="Mike Dupin" userId="8ea5e918-cbdc-4aa3-b789-9a15b557e22a" providerId="ADAL" clId="{4F0ABF4B-C03E-48B0-93F0-1E910FA7AF74}" dt="2024-03-19T22:13:57.980" v="4940" actId="114"/>
          <ac:spMkLst>
            <pc:docMk/>
            <pc:sldMk cId="0" sldId="268"/>
            <ac:spMk id="62" creationId="{8773C618-2621-541D-821B-62E0F4329D42}"/>
          </ac:spMkLst>
        </pc:spChg>
        <pc:spChg chg="add del mod">
          <ac:chgData name="Mike Dupin" userId="8ea5e918-cbdc-4aa3-b789-9a15b557e22a" providerId="ADAL" clId="{4F0ABF4B-C03E-48B0-93F0-1E910FA7AF74}" dt="2024-03-19T22:13:01.273" v="4864" actId="22"/>
          <ac:spMkLst>
            <pc:docMk/>
            <pc:sldMk cId="0" sldId="268"/>
            <ac:spMk id="198" creationId="{4BFEFE85-29D9-9BD5-3C9E-99B177824FD4}"/>
          </ac:spMkLst>
        </pc:spChg>
        <pc:spChg chg="add del mod">
          <ac:chgData name="Mike Dupin" userId="8ea5e918-cbdc-4aa3-b789-9a15b557e22a" providerId="ADAL" clId="{4F0ABF4B-C03E-48B0-93F0-1E910FA7AF74}" dt="2024-03-19T22:13:00.893" v="4863" actId="767"/>
          <ac:spMkLst>
            <pc:docMk/>
            <pc:sldMk cId="0" sldId="268"/>
            <ac:spMk id="199" creationId="{7427311D-08AF-AEBF-0FBD-4FA253C5A955}"/>
          </ac:spMkLst>
        </pc:spChg>
        <pc:spChg chg="add mod">
          <ac:chgData name="Mike Dupin" userId="8ea5e918-cbdc-4aa3-b789-9a15b557e22a" providerId="ADAL" clId="{4F0ABF4B-C03E-48B0-93F0-1E910FA7AF74}" dt="2024-03-19T22:13:57.980" v="4940" actId="114"/>
          <ac:spMkLst>
            <pc:docMk/>
            <pc:sldMk cId="0" sldId="268"/>
            <ac:spMk id="200" creationId="{D1B27721-6777-38ED-F9F4-B20397904794}"/>
          </ac:spMkLst>
        </pc:spChg>
        <pc:spChg chg="del mod">
          <ac:chgData name="Mike Dupin" userId="8ea5e918-cbdc-4aa3-b789-9a15b557e22a" providerId="ADAL" clId="{4F0ABF4B-C03E-48B0-93F0-1E910FA7AF74}" dt="2024-03-19T14:08:33.648" v="3197" actId="478"/>
          <ac:spMkLst>
            <pc:docMk/>
            <pc:sldMk cId="0" sldId="268"/>
            <ac:spMk id="220" creationId="{00000000-0000-0000-0000-000000000000}"/>
          </ac:spMkLst>
        </pc:spChg>
        <pc:spChg chg="del">
          <ac:chgData name="Mike Dupin" userId="8ea5e918-cbdc-4aa3-b789-9a15b557e22a" providerId="ADAL" clId="{4F0ABF4B-C03E-48B0-93F0-1E910FA7AF74}" dt="2024-03-18T13:18:25.864" v="2918" actId="478"/>
          <ac:spMkLst>
            <pc:docMk/>
            <pc:sldMk cId="0" sldId="268"/>
            <ac:spMk id="221" creationId="{00000000-0000-0000-0000-000000000000}"/>
          </ac:spMkLst>
        </pc:spChg>
        <pc:spChg chg="mod topLvl">
          <ac:chgData name="Mike Dupin" userId="8ea5e918-cbdc-4aa3-b789-9a15b557e22a" providerId="ADAL" clId="{4F0ABF4B-C03E-48B0-93F0-1E910FA7AF74}" dt="2024-03-19T22:11:43.419" v="4827" actId="208"/>
          <ac:spMkLst>
            <pc:docMk/>
            <pc:sldMk cId="0" sldId="268"/>
            <ac:spMk id="227" creationId="{00000000-0000-0000-0000-000000000000}"/>
          </ac:spMkLst>
        </pc:spChg>
        <pc:spChg chg="del">
          <ac:chgData name="Mike Dupin" userId="8ea5e918-cbdc-4aa3-b789-9a15b557e22a" providerId="ADAL" clId="{4F0ABF4B-C03E-48B0-93F0-1E910FA7AF74}" dt="2024-03-18T13:18:27.303" v="2920" actId="478"/>
          <ac:spMkLst>
            <pc:docMk/>
            <pc:sldMk cId="0" sldId="268"/>
            <ac:spMk id="233" creationId="{00000000-0000-0000-0000-000000000000}"/>
          </ac:spMkLst>
        </pc:spChg>
        <pc:spChg chg="add del mod topLvl">
          <ac:chgData name="Mike Dupin" userId="8ea5e918-cbdc-4aa3-b789-9a15b557e22a" providerId="ADAL" clId="{4F0ABF4B-C03E-48B0-93F0-1E910FA7AF74}" dt="2024-03-19T22:11:43.419" v="4827" actId="208"/>
          <ac:spMkLst>
            <pc:docMk/>
            <pc:sldMk cId="0" sldId="268"/>
            <ac:spMk id="234" creationId="{00000000-0000-0000-0000-000000000000}"/>
          </ac:spMkLst>
        </pc:spChg>
        <pc:spChg chg="del">
          <ac:chgData name="Mike Dupin" userId="8ea5e918-cbdc-4aa3-b789-9a15b557e22a" providerId="ADAL" clId="{4F0ABF4B-C03E-48B0-93F0-1E910FA7AF74}" dt="2024-03-18T13:18:28.869" v="2922" actId="478"/>
          <ac:spMkLst>
            <pc:docMk/>
            <pc:sldMk cId="0" sldId="268"/>
            <ac:spMk id="235" creationId="{00000000-0000-0000-0000-000000000000}"/>
          </ac:spMkLst>
        </pc:spChg>
        <pc:spChg chg="mod topLvl">
          <ac:chgData name="Mike Dupin" userId="8ea5e918-cbdc-4aa3-b789-9a15b557e22a" providerId="ADAL" clId="{4F0ABF4B-C03E-48B0-93F0-1E910FA7AF74}" dt="2024-03-19T22:11:43.419" v="4827" actId="208"/>
          <ac:spMkLst>
            <pc:docMk/>
            <pc:sldMk cId="0" sldId="268"/>
            <ac:spMk id="237" creationId="{00000000-0000-0000-0000-000000000000}"/>
          </ac:spMkLst>
        </pc:spChg>
        <pc:spChg chg="del">
          <ac:chgData name="Mike Dupin" userId="8ea5e918-cbdc-4aa3-b789-9a15b557e22a" providerId="ADAL" clId="{4F0ABF4B-C03E-48B0-93F0-1E910FA7AF74}" dt="2024-03-19T14:10:23.263" v="3235" actId="478"/>
          <ac:spMkLst>
            <pc:docMk/>
            <pc:sldMk cId="0" sldId="268"/>
            <ac:spMk id="239" creationId="{00000000-0000-0000-0000-000000000000}"/>
          </ac:spMkLst>
        </pc:spChg>
        <pc:spChg chg="mod topLvl">
          <ac:chgData name="Mike Dupin" userId="8ea5e918-cbdc-4aa3-b789-9a15b557e22a" providerId="ADAL" clId="{4F0ABF4B-C03E-48B0-93F0-1E910FA7AF74}" dt="2024-03-19T22:11:43.419" v="4827" actId="208"/>
          <ac:spMkLst>
            <pc:docMk/>
            <pc:sldMk cId="0" sldId="268"/>
            <ac:spMk id="240" creationId="{00000000-0000-0000-0000-000000000000}"/>
          </ac:spMkLst>
        </pc:spChg>
        <pc:spChg chg="del">
          <ac:chgData name="Mike Dupin" userId="8ea5e918-cbdc-4aa3-b789-9a15b557e22a" providerId="ADAL" clId="{4F0ABF4B-C03E-48B0-93F0-1E910FA7AF74}" dt="2024-03-18T13:18:26.351" v="2919" actId="478"/>
          <ac:spMkLst>
            <pc:docMk/>
            <pc:sldMk cId="0" sldId="268"/>
            <ac:spMk id="242" creationId="{00000000-0000-0000-0000-000000000000}"/>
          </ac:spMkLst>
        </pc:spChg>
        <pc:spChg chg="mod topLvl">
          <ac:chgData name="Mike Dupin" userId="8ea5e918-cbdc-4aa3-b789-9a15b557e22a" providerId="ADAL" clId="{4F0ABF4B-C03E-48B0-93F0-1E910FA7AF74}" dt="2024-03-19T22:11:43.419" v="4827" actId="208"/>
          <ac:spMkLst>
            <pc:docMk/>
            <pc:sldMk cId="0" sldId="268"/>
            <ac:spMk id="244" creationId="{00000000-0000-0000-0000-000000000000}"/>
          </ac:spMkLst>
        </pc:spChg>
        <pc:spChg chg="del">
          <ac:chgData name="Mike Dupin" userId="8ea5e918-cbdc-4aa3-b789-9a15b557e22a" providerId="ADAL" clId="{4F0ABF4B-C03E-48B0-93F0-1E910FA7AF74}" dt="2024-03-18T13:18:30.440" v="2923" actId="478"/>
          <ac:spMkLst>
            <pc:docMk/>
            <pc:sldMk cId="0" sldId="268"/>
            <ac:spMk id="246" creationId="{00000000-0000-0000-0000-000000000000}"/>
          </ac:spMkLst>
        </pc:spChg>
        <pc:spChg chg="mod topLvl">
          <ac:chgData name="Mike Dupin" userId="8ea5e918-cbdc-4aa3-b789-9a15b557e22a" providerId="ADAL" clId="{4F0ABF4B-C03E-48B0-93F0-1E910FA7AF74}" dt="2024-03-19T22:11:43.419" v="4827" actId="208"/>
          <ac:spMkLst>
            <pc:docMk/>
            <pc:sldMk cId="0" sldId="268"/>
            <ac:spMk id="250" creationId="{00000000-0000-0000-0000-000000000000}"/>
          </ac:spMkLst>
        </pc:spChg>
        <pc:spChg chg="mod ord">
          <ac:chgData name="Mike Dupin" userId="8ea5e918-cbdc-4aa3-b789-9a15b557e22a" providerId="ADAL" clId="{4F0ABF4B-C03E-48B0-93F0-1E910FA7AF74}" dt="2024-03-19T22:13:49.877" v="4939" actId="20577"/>
          <ac:spMkLst>
            <pc:docMk/>
            <pc:sldMk cId="0" sldId="268"/>
            <ac:spMk id="251" creationId="{00000000-0000-0000-0000-000000000000}"/>
          </ac:spMkLst>
        </pc:spChg>
        <pc:spChg chg="del">
          <ac:chgData name="Mike Dupin" userId="8ea5e918-cbdc-4aa3-b789-9a15b557e22a" providerId="ADAL" clId="{4F0ABF4B-C03E-48B0-93F0-1E910FA7AF74}" dt="2024-03-18T13:18:28.119" v="2921" actId="478"/>
          <ac:spMkLst>
            <pc:docMk/>
            <pc:sldMk cId="0" sldId="268"/>
            <ac:spMk id="257" creationId="{00000000-0000-0000-0000-000000000000}"/>
          </ac:spMkLst>
        </pc:spChg>
        <pc:spChg chg="mod topLvl">
          <ac:chgData name="Mike Dupin" userId="8ea5e918-cbdc-4aa3-b789-9a15b557e22a" providerId="ADAL" clId="{4F0ABF4B-C03E-48B0-93F0-1E910FA7AF74}" dt="2024-03-19T22:11:43.419" v="4827" actId="208"/>
          <ac:spMkLst>
            <pc:docMk/>
            <pc:sldMk cId="0" sldId="268"/>
            <ac:spMk id="258" creationId="{00000000-0000-0000-0000-000000000000}"/>
          </ac:spMkLst>
        </pc:spChg>
        <pc:grpChg chg="add mod">
          <ac:chgData name="Mike Dupin" userId="8ea5e918-cbdc-4aa3-b789-9a15b557e22a" providerId="ADAL" clId="{4F0ABF4B-C03E-48B0-93F0-1E910FA7AF74}" dt="2024-03-19T22:11:58.089" v="4830" actId="1076"/>
          <ac:grpSpMkLst>
            <pc:docMk/>
            <pc:sldMk cId="0" sldId="268"/>
            <ac:grpSpMk id="34" creationId="{D03DED94-3F4D-DC34-282E-A72D3B4A0BDF}"/>
          </ac:grpSpMkLst>
        </pc:grpChg>
        <pc:grpChg chg="add del mod">
          <ac:chgData name="Mike Dupin" userId="8ea5e918-cbdc-4aa3-b789-9a15b557e22a" providerId="ADAL" clId="{4F0ABF4B-C03E-48B0-93F0-1E910FA7AF74}" dt="2024-03-19T22:11:35.639" v="4826" actId="165"/>
          <ac:grpSpMkLst>
            <pc:docMk/>
            <pc:sldMk cId="0" sldId="268"/>
            <ac:grpSpMk id="58" creationId="{C3D2AA0A-8E4C-E4C6-1436-F2CDD8583C92}"/>
          </ac:grpSpMkLst>
        </pc:grpChg>
        <pc:grpChg chg="del">
          <ac:chgData name="Mike Dupin" userId="8ea5e918-cbdc-4aa3-b789-9a15b557e22a" providerId="ADAL" clId="{4F0ABF4B-C03E-48B0-93F0-1E910FA7AF74}" dt="2024-03-19T14:08:34.857" v="3198" actId="478"/>
          <ac:grpSpMkLst>
            <pc:docMk/>
            <pc:sldMk cId="0" sldId="268"/>
            <ac:grpSpMk id="222" creationId="{00000000-0000-0000-0000-000000000000}"/>
          </ac:grpSpMkLst>
        </pc:grpChg>
        <pc:grpChg chg="add del mod">
          <ac:chgData name="Mike Dupin" userId="8ea5e918-cbdc-4aa3-b789-9a15b557e22a" providerId="ADAL" clId="{4F0ABF4B-C03E-48B0-93F0-1E910FA7AF74}" dt="2024-03-19T14:08:52.672" v="3206" actId="478"/>
          <ac:grpSpMkLst>
            <pc:docMk/>
            <pc:sldMk cId="0" sldId="268"/>
            <ac:grpSpMk id="228" creationId="{00000000-0000-0000-0000-000000000000}"/>
          </ac:grpSpMkLst>
        </pc:grpChg>
        <pc:grpChg chg="del">
          <ac:chgData name="Mike Dupin" userId="8ea5e918-cbdc-4aa3-b789-9a15b557e22a" providerId="ADAL" clId="{4F0ABF4B-C03E-48B0-93F0-1E910FA7AF74}" dt="2024-03-19T14:09:01.991" v="3212" actId="478"/>
          <ac:grpSpMkLst>
            <pc:docMk/>
            <pc:sldMk cId="0" sldId="268"/>
            <ac:grpSpMk id="247" creationId="{00000000-0000-0000-0000-000000000000}"/>
          </ac:grpSpMkLst>
        </pc:grpChg>
        <pc:grpChg chg="del mod">
          <ac:chgData name="Mike Dupin" userId="8ea5e918-cbdc-4aa3-b789-9a15b557e22a" providerId="ADAL" clId="{4F0ABF4B-C03E-48B0-93F0-1E910FA7AF74}" dt="2024-03-19T14:09:10.649" v="3215" actId="478"/>
          <ac:grpSpMkLst>
            <pc:docMk/>
            <pc:sldMk cId="0" sldId="268"/>
            <ac:grpSpMk id="252" creationId="{00000000-0000-0000-0000-000000000000}"/>
          </ac:grpSpMkLst>
        </pc:grpChg>
        <pc:graphicFrameChg chg="add mod modGraphic">
          <ac:chgData name="Mike Dupin" userId="8ea5e918-cbdc-4aa3-b789-9a15b557e22a" providerId="ADAL" clId="{4F0ABF4B-C03E-48B0-93F0-1E910FA7AF74}" dt="2024-03-19T14:35:10.674" v="3932" actId="1076"/>
          <ac:graphicFrameMkLst>
            <pc:docMk/>
            <pc:sldMk cId="0" sldId="268"/>
            <ac:graphicFrameMk id="35" creationId="{D87EBE67-0347-0566-34F2-BEBBF011001C}"/>
          </ac:graphicFrameMkLst>
        </pc:graphicFrameChg>
        <pc:graphicFrameChg chg="add del mod modGraphic">
          <ac:chgData name="Mike Dupin" userId="8ea5e918-cbdc-4aa3-b789-9a15b557e22a" providerId="ADAL" clId="{4F0ABF4B-C03E-48B0-93F0-1E910FA7AF74}" dt="2024-03-19T14:26:51.525" v="3749" actId="478"/>
          <ac:graphicFrameMkLst>
            <pc:docMk/>
            <pc:sldMk cId="0" sldId="268"/>
            <ac:graphicFrameMk id="36" creationId="{05245506-44F8-8C3E-37C1-46E1A90B78A6}"/>
          </ac:graphicFrameMkLst>
        </pc:graphicFrameChg>
        <pc:picChg chg="del">
          <ac:chgData name="Mike Dupin" userId="8ea5e918-cbdc-4aa3-b789-9a15b557e22a" providerId="ADAL" clId="{4F0ABF4B-C03E-48B0-93F0-1E910FA7AF74}" dt="2024-03-19T14:08:30.345" v="3195" actId="478"/>
          <ac:picMkLst>
            <pc:docMk/>
            <pc:sldMk cId="0" sldId="268"/>
            <ac:picMk id="224" creationId="{00000000-0000-0000-0000-000000000000}"/>
          </ac:picMkLst>
        </pc:picChg>
        <pc:picChg chg="mod">
          <ac:chgData name="Mike Dupin" userId="8ea5e918-cbdc-4aa3-b789-9a15b557e22a" providerId="ADAL" clId="{4F0ABF4B-C03E-48B0-93F0-1E910FA7AF74}" dt="2024-03-19T14:08:46.828" v="3204" actId="108"/>
          <ac:picMkLst>
            <pc:docMk/>
            <pc:sldMk cId="0" sldId="268"/>
            <ac:picMk id="230" creationId="{00000000-0000-0000-0000-000000000000}"/>
          </ac:picMkLst>
        </pc:picChg>
        <pc:picChg chg="mod">
          <ac:chgData name="Mike Dupin" userId="8ea5e918-cbdc-4aa3-b789-9a15b557e22a" providerId="ADAL" clId="{4F0ABF4B-C03E-48B0-93F0-1E910FA7AF74}" dt="2024-03-19T14:08:46.828" v="3204" actId="108"/>
          <ac:picMkLst>
            <pc:docMk/>
            <pc:sldMk cId="0" sldId="268"/>
            <ac:picMk id="231" creationId="{00000000-0000-0000-0000-000000000000}"/>
          </ac:picMkLst>
        </pc:picChg>
        <pc:picChg chg="mod">
          <ac:chgData name="Mike Dupin" userId="8ea5e918-cbdc-4aa3-b789-9a15b557e22a" providerId="ADAL" clId="{4F0ABF4B-C03E-48B0-93F0-1E910FA7AF74}" dt="2024-03-19T14:08:46.828" v="3204" actId="108"/>
          <ac:picMkLst>
            <pc:docMk/>
            <pc:sldMk cId="0" sldId="268"/>
            <ac:picMk id="232" creationId="{00000000-0000-0000-0000-000000000000}"/>
          </ac:picMkLst>
        </pc:picChg>
        <pc:picChg chg="del">
          <ac:chgData name="Mike Dupin" userId="8ea5e918-cbdc-4aa3-b789-9a15b557e22a" providerId="ADAL" clId="{4F0ABF4B-C03E-48B0-93F0-1E910FA7AF74}" dt="2024-03-19T14:08:58.432" v="3210" actId="478"/>
          <ac:picMkLst>
            <pc:docMk/>
            <pc:sldMk cId="0" sldId="268"/>
            <ac:picMk id="236" creationId="{00000000-0000-0000-0000-000000000000}"/>
          </ac:picMkLst>
        </pc:picChg>
        <pc:picChg chg="del mod">
          <ac:chgData name="Mike Dupin" userId="8ea5e918-cbdc-4aa3-b789-9a15b557e22a" providerId="ADAL" clId="{4F0ABF4B-C03E-48B0-93F0-1E910FA7AF74}" dt="2024-03-19T14:10:23.967" v="3236" actId="478"/>
          <ac:picMkLst>
            <pc:docMk/>
            <pc:sldMk cId="0" sldId="268"/>
            <ac:picMk id="238" creationId="{00000000-0000-0000-0000-000000000000}"/>
          </ac:picMkLst>
        </pc:picChg>
        <pc:picChg chg="del mod">
          <ac:chgData name="Mike Dupin" userId="8ea5e918-cbdc-4aa3-b789-9a15b557e22a" providerId="ADAL" clId="{4F0ABF4B-C03E-48B0-93F0-1E910FA7AF74}" dt="2024-03-19T14:30:15.544" v="3891" actId="478"/>
          <ac:picMkLst>
            <pc:docMk/>
            <pc:sldMk cId="0" sldId="268"/>
            <ac:picMk id="241" creationId="{00000000-0000-0000-0000-000000000000}"/>
          </ac:picMkLst>
        </pc:picChg>
        <pc:picChg chg="del">
          <ac:chgData name="Mike Dupin" userId="8ea5e918-cbdc-4aa3-b789-9a15b557e22a" providerId="ADAL" clId="{4F0ABF4B-C03E-48B0-93F0-1E910FA7AF74}" dt="2024-03-19T14:08:55.719" v="3208" actId="478"/>
          <ac:picMkLst>
            <pc:docMk/>
            <pc:sldMk cId="0" sldId="268"/>
            <ac:picMk id="243" creationId="{00000000-0000-0000-0000-000000000000}"/>
          </ac:picMkLst>
        </pc:picChg>
        <pc:picChg chg="del mod">
          <ac:chgData name="Mike Dupin" userId="8ea5e918-cbdc-4aa3-b789-9a15b557e22a" providerId="ADAL" clId="{4F0ABF4B-C03E-48B0-93F0-1E910FA7AF74}" dt="2024-03-19T14:26:58.057" v="3753" actId="478"/>
          <ac:picMkLst>
            <pc:docMk/>
            <pc:sldMk cId="0" sldId="268"/>
            <ac:picMk id="245" creationId="{00000000-0000-0000-0000-000000000000}"/>
          </ac:picMkLst>
        </pc:picChg>
        <pc:cxnChg chg="add del mod">
          <ac:chgData name="Mike Dupin" userId="8ea5e918-cbdc-4aa3-b789-9a15b557e22a" providerId="ADAL" clId="{4F0ABF4B-C03E-48B0-93F0-1E910FA7AF74}" dt="2024-03-19T14:15:20.734" v="3493" actId="478"/>
          <ac:cxnSpMkLst>
            <pc:docMk/>
            <pc:sldMk cId="0" sldId="268"/>
            <ac:cxnSpMk id="8" creationId="{BFA97E79-5DCB-7D27-E5BF-79A4B85D75B3}"/>
          </ac:cxnSpMkLst>
        </pc:cxnChg>
        <pc:cxnChg chg="add mod">
          <ac:chgData name="Mike Dupin" userId="8ea5e918-cbdc-4aa3-b789-9a15b557e22a" providerId="ADAL" clId="{4F0ABF4B-C03E-48B0-93F0-1E910FA7AF74}" dt="2024-03-19T22:12:04.358" v="4833" actId="1076"/>
          <ac:cxnSpMkLst>
            <pc:docMk/>
            <pc:sldMk cId="0" sldId="268"/>
            <ac:cxnSpMk id="10" creationId="{8ACF612B-497D-1A3F-EBDF-C6BE20732802}"/>
          </ac:cxnSpMkLst>
        </pc:cxnChg>
        <pc:cxnChg chg="add mod">
          <ac:chgData name="Mike Dupin" userId="8ea5e918-cbdc-4aa3-b789-9a15b557e22a" providerId="ADAL" clId="{4F0ABF4B-C03E-48B0-93F0-1E910FA7AF74}" dt="2024-03-19T22:12:04.358" v="4833" actId="1076"/>
          <ac:cxnSpMkLst>
            <pc:docMk/>
            <pc:sldMk cId="0" sldId="268"/>
            <ac:cxnSpMk id="11" creationId="{6DD818EC-550A-741A-0764-06E9A24484C2}"/>
          </ac:cxnSpMkLst>
        </pc:cxnChg>
        <pc:cxnChg chg="add mod">
          <ac:chgData name="Mike Dupin" userId="8ea5e918-cbdc-4aa3-b789-9a15b557e22a" providerId="ADAL" clId="{4F0ABF4B-C03E-48B0-93F0-1E910FA7AF74}" dt="2024-03-19T14:17:00.331" v="3522" actId="164"/>
          <ac:cxnSpMkLst>
            <pc:docMk/>
            <pc:sldMk cId="0" sldId="268"/>
            <ac:cxnSpMk id="14" creationId="{90EE32FD-0C59-9DA4-D392-C56C31889D4C}"/>
          </ac:cxnSpMkLst>
        </pc:cxnChg>
        <pc:cxnChg chg="add mod">
          <ac:chgData name="Mike Dupin" userId="8ea5e918-cbdc-4aa3-b789-9a15b557e22a" providerId="ADAL" clId="{4F0ABF4B-C03E-48B0-93F0-1E910FA7AF74}" dt="2024-03-19T14:17:00.331" v="3522" actId="164"/>
          <ac:cxnSpMkLst>
            <pc:docMk/>
            <pc:sldMk cId="0" sldId="268"/>
            <ac:cxnSpMk id="17" creationId="{FFA6D5B6-BA9C-7AE5-793C-C50AA38F2731}"/>
          </ac:cxnSpMkLst>
        </pc:cxnChg>
        <pc:cxnChg chg="add mod">
          <ac:chgData name="Mike Dupin" userId="8ea5e918-cbdc-4aa3-b789-9a15b557e22a" providerId="ADAL" clId="{4F0ABF4B-C03E-48B0-93F0-1E910FA7AF74}" dt="2024-03-19T14:35:10.674" v="3932" actId="1076"/>
          <ac:cxnSpMkLst>
            <pc:docMk/>
            <pc:sldMk cId="0" sldId="268"/>
            <ac:cxnSpMk id="44" creationId="{938FC1BC-899F-BE8E-8A60-02BCDEAB4784}"/>
          </ac:cxnSpMkLst>
        </pc:cxnChg>
        <pc:cxnChg chg="add mod">
          <ac:chgData name="Mike Dupin" userId="8ea5e918-cbdc-4aa3-b789-9a15b557e22a" providerId="ADAL" clId="{4F0ABF4B-C03E-48B0-93F0-1E910FA7AF74}" dt="2024-03-19T14:35:10.674" v="3932" actId="1076"/>
          <ac:cxnSpMkLst>
            <pc:docMk/>
            <pc:sldMk cId="0" sldId="268"/>
            <ac:cxnSpMk id="45" creationId="{2CCDB7DD-96B9-980B-09F5-C107DE2B6153}"/>
          </ac:cxnSpMkLst>
        </pc:cxnChg>
        <pc:cxnChg chg="add mod">
          <ac:chgData name="Mike Dupin" userId="8ea5e918-cbdc-4aa3-b789-9a15b557e22a" providerId="ADAL" clId="{4F0ABF4B-C03E-48B0-93F0-1E910FA7AF74}" dt="2024-03-19T14:35:10.674" v="3932" actId="1076"/>
          <ac:cxnSpMkLst>
            <pc:docMk/>
            <pc:sldMk cId="0" sldId="268"/>
            <ac:cxnSpMk id="50" creationId="{1578842A-7FC0-E2E6-8808-8AA1F09A9461}"/>
          </ac:cxnSpMkLst>
        </pc:cxnChg>
        <pc:cxnChg chg="add mod">
          <ac:chgData name="Mike Dupin" userId="8ea5e918-cbdc-4aa3-b789-9a15b557e22a" providerId="ADAL" clId="{4F0ABF4B-C03E-48B0-93F0-1E910FA7AF74}" dt="2024-03-19T14:35:10.674" v="3932" actId="1076"/>
          <ac:cxnSpMkLst>
            <pc:docMk/>
            <pc:sldMk cId="0" sldId="268"/>
            <ac:cxnSpMk id="53" creationId="{C4ECE3EA-61FE-EF0C-0F12-9D068D9CEC2F}"/>
          </ac:cxnSpMkLst>
        </pc:cxnChg>
      </pc:sldChg>
      <pc:sldChg chg="addSp delSp modSp mod modClrScheme chgLayout">
        <pc:chgData name="Mike Dupin" userId="8ea5e918-cbdc-4aa3-b789-9a15b557e22a" providerId="ADAL" clId="{4F0ABF4B-C03E-48B0-93F0-1E910FA7AF74}" dt="2024-03-18T13:18:59.375" v="2972" actId="20577"/>
        <pc:sldMkLst>
          <pc:docMk/>
          <pc:sldMk cId="0" sldId="269"/>
        </pc:sldMkLst>
        <pc:spChg chg="add mod">
          <ac:chgData name="Mike Dupin" userId="8ea5e918-cbdc-4aa3-b789-9a15b557e22a" providerId="ADAL" clId="{4F0ABF4B-C03E-48B0-93F0-1E910FA7AF74}" dt="2024-03-12T15:20:36.788" v="149" actId="27636"/>
          <ac:spMkLst>
            <pc:docMk/>
            <pc:sldMk cId="0" sldId="269"/>
            <ac:spMk id="2" creationId="{347B3344-43FB-871F-0507-748C1FBDA2F7}"/>
          </ac:spMkLst>
        </pc:spChg>
        <pc:spChg chg="add mod">
          <ac:chgData name="Mike Dupin" userId="8ea5e918-cbdc-4aa3-b789-9a15b557e22a" providerId="ADAL" clId="{4F0ABF4B-C03E-48B0-93F0-1E910FA7AF74}" dt="2024-03-18T13:18:59.375" v="2972" actId="20577"/>
          <ac:spMkLst>
            <pc:docMk/>
            <pc:sldMk cId="0" sldId="269"/>
            <ac:spMk id="3" creationId="{F78339A6-8AB1-E7D3-CE9C-0A079166E99B}"/>
          </ac:spMkLst>
        </pc:spChg>
        <pc:spChg chg="del mod ord">
          <ac:chgData name="Mike Dupin" userId="8ea5e918-cbdc-4aa3-b789-9a15b557e22a" providerId="ADAL" clId="{4F0ABF4B-C03E-48B0-93F0-1E910FA7AF74}" dt="2024-03-12T15:20:44.960" v="157" actId="478"/>
          <ac:spMkLst>
            <pc:docMk/>
            <pc:sldMk cId="0" sldId="269"/>
            <ac:spMk id="263" creationId="{00000000-0000-0000-0000-000000000000}"/>
          </ac:spMkLst>
        </pc:spChg>
        <pc:grpChg chg="del">
          <ac:chgData name="Mike Dupin" userId="8ea5e918-cbdc-4aa3-b789-9a15b557e22a" providerId="ADAL" clId="{4F0ABF4B-C03E-48B0-93F0-1E910FA7AF74}" dt="2024-03-12T15:20:22.024" v="139" actId="478"/>
          <ac:grpSpMkLst>
            <pc:docMk/>
            <pc:sldMk cId="0" sldId="269"/>
            <ac:grpSpMk id="264" creationId="{00000000-0000-0000-0000-000000000000}"/>
          </ac:grpSpMkLst>
        </pc:grpChg>
      </pc:sldChg>
      <pc:sldChg chg="addSp modSp mod modClrScheme chgLayout">
        <pc:chgData name="Mike Dupin" userId="8ea5e918-cbdc-4aa3-b789-9a15b557e22a" providerId="ADAL" clId="{4F0ABF4B-C03E-48B0-93F0-1E910FA7AF74}" dt="2024-03-19T22:14:49.187" v="4953" actId="1076"/>
        <pc:sldMkLst>
          <pc:docMk/>
          <pc:sldMk cId="0" sldId="270"/>
        </pc:sldMkLst>
        <pc:spChg chg="add mod">
          <ac:chgData name="Mike Dupin" userId="8ea5e918-cbdc-4aa3-b789-9a15b557e22a" providerId="ADAL" clId="{4F0ABF4B-C03E-48B0-93F0-1E910FA7AF74}" dt="2024-03-19T22:14:32.072" v="4945" actId="1076"/>
          <ac:spMkLst>
            <pc:docMk/>
            <pc:sldMk cId="0" sldId="270"/>
            <ac:spMk id="2" creationId="{7BFF170E-21A9-B362-E552-3A006C865487}"/>
          </ac:spMkLst>
        </pc:spChg>
        <pc:spChg chg="mod ord">
          <ac:chgData name="Mike Dupin" userId="8ea5e918-cbdc-4aa3-b789-9a15b557e22a" providerId="ADAL" clId="{4F0ABF4B-C03E-48B0-93F0-1E910FA7AF74}" dt="2024-03-16T01:50:26.698" v="1000" actId="3064"/>
          <ac:spMkLst>
            <pc:docMk/>
            <pc:sldMk cId="0" sldId="270"/>
            <ac:spMk id="271" creationId="{00000000-0000-0000-0000-000000000000}"/>
          </ac:spMkLst>
        </pc:spChg>
        <pc:spChg chg="mod">
          <ac:chgData name="Mike Dupin" userId="8ea5e918-cbdc-4aa3-b789-9a15b557e22a" providerId="ADAL" clId="{4F0ABF4B-C03E-48B0-93F0-1E910FA7AF74}" dt="2024-03-19T22:14:49.187" v="4953" actId="1076"/>
          <ac:spMkLst>
            <pc:docMk/>
            <pc:sldMk cId="0" sldId="270"/>
            <ac:spMk id="274" creationId="{00000000-0000-0000-0000-000000000000}"/>
          </ac:spMkLst>
        </pc:spChg>
        <pc:spChg chg="mod">
          <ac:chgData name="Mike Dupin" userId="8ea5e918-cbdc-4aa3-b789-9a15b557e22a" providerId="ADAL" clId="{4F0ABF4B-C03E-48B0-93F0-1E910FA7AF74}" dt="2024-03-19T22:14:11.298" v="4942" actId="404"/>
          <ac:spMkLst>
            <pc:docMk/>
            <pc:sldMk cId="0" sldId="270"/>
            <ac:spMk id="275" creationId="{00000000-0000-0000-0000-000000000000}"/>
          </ac:spMkLst>
        </pc:spChg>
        <pc:grpChg chg="add mod">
          <ac:chgData name="Mike Dupin" userId="8ea5e918-cbdc-4aa3-b789-9a15b557e22a" providerId="ADAL" clId="{4F0ABF4B-C03E-48B0-93F0-1E910FA7AF74}" dt="2024-03-19T22:14:32.072" v="4945" actId="1076"/>
          <ac:grpSpMkLst>
            <pc:docMk/>
            <pc:sldMk cId="0" sldId="270"/>
            <ac:grpSpMk id="3" creationId="{0F15ABEE-1E43-F195-0E13-800CB89C75A8}"/>
          </ac:grpSpMkLst>
        </pc:grpChg>
        <pc:picChg chg="mod">
          <ac:chgData name="Mike Dupin" userId="8ea5e918-cbdc-4aa3-b789-9a15b557e22a" providerId="ADAL" clId="{4F0ABF4B-C03E-48B0-93F0-1E910FA7AF74}" dt="2024-03-19T22:14:32.072" v="4945" actId="1076"/>
          <ac:picMkLst>
            <pc:docMk/>
            <pc:sldMk cId="0" sldId="270"/>
            <ac:picMk id="272" creationId="{00000000-0000-0000-0000-000000000000}"/>
          </ac:picMkLst>
        </pc:picChg>
        <pc:picChg chg="mod">
          <ac:chgData name="Mike Dupin" userId="8ea5e918-cbdc-4aa3-b789-9a15b557e22a" providerId="ADAL" clId="{4F0ABF4B-C03E-48B0-93F0-1E910FA7AF74}" dt="2024-03-19T22:14:34.300" v="4946" actId="1076"/>
          <ac:picMkLst>
            <pc:docMk/>
            <pc:sldMk cId="0" sldId="270"/>
            <ac:picMk id="273" creationId="{00000000-0000-0000-0000-000000000000}"/>
          </ac:picMkLst>
        </pc:picChg>
        <pc:picChg chg="add mod">
          <ac:chgData name="Mike Dupin" userId="8ea5e918-cbdc-4aa3-b789-9a15b557e22a" providerId="ADAL" clId="{4F0ABF4B-C03E-48B0-93F0-1E910FA7AF74}" dt="2024-03-19T22:14:29.827" v="4944" actId="1076"/>
          <ac:picMkLst>
            <pc:docMk/>
            <pc:sldMk cId="0" sldId="270"/>
            <ac:picMk id="2050" creationId="{F0F03127-E20D-5DD6-9AF0-87A6CB6F72A2}"/>
          </ac:picMkLst>
        </pc:picChg>
        <pc:picChg chg="add mod">
          <ac:chgData name="Mike Dupin" userId="8ea5e918-cbdc-4aa3-b789-9a15b557e22a" providerId="ADAL" clId="{4F0ABF4B-C03E-48B0-93F0-1E910FA7AF74}" dt="2024-03-19T22:14:32.072" v="4945" actId="1076"/>
          <ac:picMkLst>
            <pc:docMk/>
            <pc:sldMk cId="0" sldId="270"/>
            <ac:picMk id="2052" creationId="{7E34611F-37D5-E36B-509C-393836260CBE}"/>
          </ac:picMkLst>
        </pc:picChg>
        <pc:picChg chg="add mod">
          <ac:chgData name="Mike Dupin" userId="8ea5e918-cbdc-4aa3-b789-9a15b557e22a" providerId="ADAL" clId="{4F0ABF4B-C03E-48B0-93F0-1E910FA7AF74}" dt="2024-03-19T22:14:32.072" v="4945" actId="1076"/>
          <ac:picMkLst>
            <pc:docMk/>
            <pc:sldMk cId="0" sldId="270"/>
            <ac:picMk id="2054" creationId="{EE1E3653-1723-31B8-69E1-41E32912B4B5}"/>
          </ac:picMkLst>
        </pc:picChg>
        <pc:picChg chg="add mod">
          <ac:chgData name="Mike Dupin" userId="8ea5e918-cbdc-4aa3-b789-9a15b557e22a" providerId="ADAL" clId="{4F0ABF4B-C03E-48B0-93F0-1E910FA7AF74}" dt="2024-03-19T22:14:32.072" v="4945" actId="1076"/>
          <ac:picMkLst>
            <pc:docMk/>
            <pc:sldMk cId="0" sldId="270"/>
            <ac:picMk id="2056" creationId="{D2E672CB-7D38-A7D6-3FA6-1146107ED881}"/>
          </ac:picMkLst>
        </pc:picChg>
      </pc:sldChg>
      <pc:sldChg chg="addSp delSp modSp mod modClrScheme delAnim modAnim chgLayout">
        <pc:chgData name="Mike Dupin" userId="8ea5e918-cbdc-4aa3-b789-9a15b557e22a" providerId="ADAL" clId="{4F0ABF4B-C03E-48B0-93F0-1E910FA7AF74}" dt="2024-03-19T22:17:08.644" v="5040"/>
        <pc:sldMkLst>
          <pc:docMk/>
          <pc:sldMk cId="0" sldId="271"/>
        </pc:sldMkLst>
        <pc:spChg chg="add mod">
          <ac:chgData name="Mike Dupin" userId="8ea5e918-cbdc-4aa3-b789-9a15b557e22a" providerId="ADAL" clId="{4F0ABF4B-C03E-48B0-93F0-1E910FA7AF74}" dt="2024-03-19T22:16:08.177" v="5031"/>
          <ac:spMkLst>
            <pc:docMk/>
            <pc:sldMk cId="0" sldId="271"/>
            <ac:spMk id="11" creationId="{5192C465-642F-64BD-6AE7-1A9ABDC83CED}"/>
          </ac:spMkLst>
        </pc:spChg>
        <pc:spChg chg="mod ord">
          <ac:chgData name="Mike Dupin" userId="8ea5e918-cbdc-4aa3-b789-9a15b557e22a" providerId="ADAL" clId="{4F0ABF4B-C03E-48B0-93F0-1E910FA7AF74}" dt="2024-03-16T01:50:45.639" v="1034" actId="20577"/>
          <ac:spMkLst>
            <pc:docMk/>
            <pc:sldMk cId="0" sldId="271"/>
            <ac:spMk id="280" creationId="{00000000-0000-0000-0000-000000000000}"/>
          </ac:spMkLst>
        </pc:spChg>
        <pc:spChg chg="del">
          <ac:chgData name="Mike Dupin" userId="8ea5e918-cbdc-4aa3-b789-9a15b557e22a" providerId="ADAL" clId="{4F0ABF4B-C03E-48B0-93F0-1E910FA7AF74}" dt="2024-03-16T01:53:57.566" v="1075" actId="478"/>
          <ac:spMkLst>
            <pc:docMk/>
            <pc:sldMk cId="0" sldId="271"/>
            <ac:spMk id="281" creationId="{00000000-0000-0000-0000-000000000000}"/>
          </ac:spMkLst>
        </pc:spChg>
        <pc:spChg chg="mod">
          <ac:chgData name="Mike Dupin" userId="8ea5e918-cbdc-4aa3-b789-9a15b557e22a" providerId="ADAL" clId="{4F0ABF4B-C03E-48B0-93F0-1E910FA7AF74}" dt="2024-03-19T22:16:00.956" v="5029" actId="1076"/>
          <ac:spMkLst>
            <pc:docMk/>
            <pc:sldMk cId="0" sldId="271"/>
            <ac:spMk id="283" creationId="{00000000-0000-0000-0000-000000000000}"/>
          </ac:spMkLst>
        </pc:spChg>
        <pc:picChg chg="add del mod">
          <ac:chgData name="Mike Dupin" userId="8ea5e918-cbdc-4aa3-b789-9a15b557e22a" providerId="ADAL" clId="{4F0ABF4B-C03E-48B0-93F0-1E910FA7AF74}" dt="2024-03-16T01:53:45.091" v="1068" actId="478"/>
          <ac:picMkLst>
            <pc:docMk/>
            <pc:sldMk cId="0" sldId="271"/>
            <ac:picMk id="3" creationId="{B37E5B0B-B893-90F1-A19C-8C9A35E3992C}"/>
          </ac:picMkLst>
        </pc:picChg>
        <pc:picChg chg="add del mod">
          <ac:chgData name="Mike Dupin" userId="8ea5e918-cbdc-4aa3-b789-9a15b557e22a" providerId="ADAL" clId="{4F0ABF4B-C03E-48B0-93F0-1E910FA7AF74}" dt="2024-03-16T01:55:11.235" v="1078" actId="478"/>
          <ac:picMkLst>
            <pc:docMk/>
            <pc:sldMk cId="0" sldId="271"/>
            <ac:picMk id="5" creationId="{695B3123-4F96-09E1-875D-D8ACE363D1F8}"/>
          </ac:picMkLst>
        </pc:picChg>
        <pc:picChg chg="add mod">
          <ac:chgData name="Mike Dupin" userId="8ea5e918-cbdc-4aa3-b789-9a15b557e22a" providerId="ADAL" clId="{4F0ABF4B-C03E-48B0-93F0-1E910FA7AF74}" dt="2024-03-19T22:16:07.502" v="5030" actId="1076"/>
          <ac:picMkLst>
            <pc:docMk/>
            <pc:sldMk cId="0" sldId="271"/>
            <ac:picMk id="7" creationId="{4433FADD-B755-8E3D-BE28-942A78321E4B}"/>
          </ac:picMkLst>
        </pc:picChg>
        <pc:picChg chg="add mod">
          <ac:chgData name="Mike Dupin" userId="8ea5e918-cbdc-4aa3-b789-9a15b557e22a" providerId="ADAL" clId="{4F0ABF4B-C03E-48B0-93F0-1E910FA7AF74}" dt="2024-03-19T22:16:07.502" v="5030" actId="1076"/>
          <ac:picMkLst>
            <pc:docMk/>
            <pc:sldMk cId="0" sldId="271"/>
            <ac:picMk id="8" creationId="{7A35FA58-3D0F-2C52-684B-338A7F0CB2FA}"/>
          </ac:picMkLst>
        </pc:picChg>
        <pc:picChg chg="add del mod">
          <ac:chgData name="Mike Dupin" userId="8ea5e918-cbdc-4aa3-b789-9a15b557e22a" providerId="ADAL" clId="{4F0ABF4B-C03E-48B0-93F0-1E910FA7AF74}" dt="2024-03-19T22:16:54.574" v="5038" actId="478"/>
          <ac:picMkLst>
            <pc:docMk/>
            <pc:sldMk cId="0" sldId="271"/>
            <ac:picMk id="10" creationId="{0C942458-7225-FE15-8785-455A1327C868}"/>
          </ac:picMkLst>
        </pc:picChg>
        <pc:picChg chg="del">
          <ac:chgData name="Mike Dupin" userId="8ea5e918-cbdc-4aa3-b789-9a15b557e22a" providerId="ADAL" clId="{4F0ABF4B-C03E-48B0-93F0-1E910FA7AF74}" dt="2024-03-16T01:52:59.355" v="1062" actId="478"/>
          <ac:picMkLst>
            <pc:docMk/>
            <pc:sldMk cId="0" sldId="271"/>
            <ac:picMk id="282" creationId="{00000000-0000-0000-0000-000000000000}"/>
          </ac:picMkLst>
        </pc:picChg>
        <pc:picChg chg="add mod">
          <ac:chgData name="Mike Dupin" userId="8ea5e918-cbdc-4aa3-b789-9a15b557e22a" providerId="ADAL" clId="{4F0ABF4B-C03E-48B0-93F0-1E910FA7AF74}" dt="2024-03-19T22:16:07.502" v="5030" actId="1076"/>
          <ac:picMkLst>
            <pc:docMk/>
            <pc:sldMk cId="0" sldId="271"/>
            <ac:picMk id="4098" creationId="{ED0CF8C0-8A29-9352-DE11-0CEB00E6844F}"/>
          </ac:picMkLst>
        </pc:picChg>
      </pc:sldChg>
      <pc:sldChg chg="addSp delSp modSp mod modClrScheme chgLayout">
        <pc:chgData name="Mike Dupin" userId="8ea5e918-cbdc-4aa3-b789-9a15b557e22a" providerId="ADAL" clId="{4F0ABF4B-C03E-48B0-93F0-1E910FA7AF74}" dt="2024-03-19T22:15:53.880" v="5027" actId="207"/>
        <pc:sldMkLst>
          <pc:docMk/>
          <pc:sldMk cId="0" sldId="272"/>
        </pc:sldMkLst>
        <pc:spChg chg="add mod">
          <ac:chgData name="Mike Dupin" userId="8ea5e918-cbdc-4aa3-b789-9a15b557e22a" providerId="ADAL" clId="{4F0ABF4B-C03E-48B0-93F0-1E910FA7AF74}" dt="2024-03-19T22:15:53.880" v="5027" actId="207"/>
          <ac:spMkLst>
            <pc:docMk/>
            <pc:sldMk cId="0" sldId="272"/>
            <ac:spMk id="7" creationId="{076C8312-17B3-5BFA-A35B-63EAD279A9E8}"/>
          </ac:spMkLst>
        </pc:spChg>
        <pc:spChg chg="mod ord">
          <ac:chgData name="Mike Dupin" userId="8ea5e918-cbdc-4aa3-b789-9a15b557e22a" providerId="ADAL" clId="{4F0ABF4B-C03E-48B0-93F0-1E910FA7AF74}" dt="2024-03-16T01:51:20.188" v="1061" actId="20577"/>
          <ac:spMkLst>
            <pc:docMk/>
            <pc:sldMk cId="0" sldId="272"/>
            <ac:spMk id="288" creationId="{00000000-0000-0000-0000-000000000000}"/>
          </ac:spMkLst>
        </pc:spChg>
        <pc:spChg chg="mod">
          <ac:chgData name="Mike Dupin" userId="8ea5e918-cbdc-4aa3-b789-9a15b557e22a" providerId="ADAL" clId="{4F0ABF4B-C03E-48B0-93F0-1E910FA7AF74}" dt="2024-03-19T22:15:06.330" v="4958" actId="404"/>
          <ac:spMkLst>
            <pc:docMk/>
            <pc:sldMk cId="0" sldId="272"/>
            <ac:spMk id="290" creationId="{00000000-0000-0000-0000-000000000000}"/>
          </ac:spMkLst>
        </pc:spChg>
        <pc:picChg chg="add mod">
          <ac:chgData name="Mike Dupin" userId="8ea5e918-cbdc-4aa3-b789-9a15b557e22a" providerId="ADAL" clId="{4F0ABF4B-C03E-48B0-93F0-1E910FA7AF74}" dt="2024-03-19T22:15:15.726" v="4959" actId="1076"/>
          <ac:picMkLst>
            <pc:docMk/>
            <pc:sldMk cId="0" sldId="272"/>
            <ac:picMk id="2" creationId="{F943C8AA-7EEA-48B7-DBA4-E78BC8B5B865}"/>
          </ac:picMkLst>
        </pc:picChg>
        <pc:picChg chg="add mod">
          <ac:chgData name="Mike Dupin" userId="8ea5e918-cbdc-4aa3-b789-9a15b557e22a" providerId="ADAL" clId="{4F0ABF4B-C03E-48B0-93F0-1E910FA7AF74}" dt="2024-03-19T22:15:15.726" v="4959" actId="1076"/>
          <ac:picMkLst>
            <pc:docMk/>
            <pc:sldMk cId="0" sldId="272"/>
            <ac:picMk id="3" creationId="{E54D8333-BAE0-79F1-B309-7F550ECE6BA7}"/>
          </ac:picMkLst>
        </pc:picChg>
        <pc:picChg chg="add mod ord">
          <ac:chgData name="Mike Dupin" userId="8ea5e918-cbdc-4aa3-b789-9a15b557e22a" providerId="ADAL" clId="{4F0ABF4B-C03E-48B0-93F0-1E910FA7AF74}" dt="2024-03-19T22:15:15.726" v="4959" actId="1076"/>
          <ac:picMkLst>
            <pc:docMk/>
            <pc:sldMk cId="0" sldId="272"/>
            <ac:picMk id="5" creationId="{738E0965-8730-7C31-03F9-783CCD0CA2F1}"/>
          </ac:picMkLst>
        </pc:picChg>
        <pc:picChg chg="del">
          <ac:chgData name="Mike Dupin" userId="8ea5e918-cbdc-4aa3-b789-9a15b557e22a" providerId="ADAL" clId="{4F0ABF4B-C03E-48B0-93F0-1E910FA7AF74}" dt="2024-03-16T02:03:05.167" v="1762" actId="478"/>
          <ac:picMkLst>
            <pc:docMk/>
            <pc:sldMk cId="0" sldId="272"/>
            <ac:picMk id="289" creationId="{00000000-0000-0000-0000-000000000000}"/>
          </ac:picMkLst>
        </pc:picChg>
      </pc:sldChg>
      <pc:sldChg chg="addSp delSp modSp mod modClrScheme chgLayout">
        <pc:chgData name="Mike Dupin" userId="8ea5e918-cbdc-4aa3-b789-9a15b557e22a" providerId="ADAL" clId="{4F0ABF4B-C03E-48B0-93F0-1E910FA7AF74}" dt="2024-03-16T02:10:31.030" v="1809" actId="14100"/>
        <pc:sldMkLst>
          <pc:docMk/>
          <pc:sldMk cId="0" sldId="273"/>
        </pc:sldMkLst>
        <pc:spChg chg="mod ord">
          <ac:chgData name="Mike Dupin" userId="8ea5e918-cbdc-4aa3-b789-9a15b557e22a" providerId="ADAL" clId="{4F0ABF4B-C03E-48B0-93F0-1E910FA7AF74}" dt="2024-03-16T01:28:27.340" v="826" actId="108"/>
          <ac:spMkLst>
            <pc:docMk/>
            <pc:sldMk cId="0" sldId="273"/>
            <ac:spMk id="295" creationId="{00000000-0000-0000-0000-000000000000}"/>
          </ac:spMkLst>
        </pc:spChg>
        <pc:spChg chg="mod">
          <ac:chgData name="Mike Dupin" userId="8ea5e918-cbdc-4aa3-b789-9a15b557e22a" providerId="ADAL" clId="{4F0ABF4B-C03E-48B0-93F0-1E910FA7AF74}" dt="2024-03-13T22:34:54.162" v="344" actId="14100"/>
          <ac:spMkLst>
            <pc:docMk/>
            <pc:sldMk cId="0" sldId="273"/>
            <ac:spMk id="296" creationId="{00000000-0000-0000-0000-000000000000}"/>
          </ac:spMkLst>
        </pc:spChg>
        <pc:picChg chg="add del">
          <ac:chgData name="Mike Dupin" userId="8ea5e918-cbdc-4aa3-b789-9a15b557e22a" providerId="ADAL" clId="{4F0ABF4B-C03E-48B0-93F0-1E910FA7AF74}" dt="2024-03-16T02:10:21.032" v="1803" actId="22"/>
          <ac:picMkLst>
            <pc:docMk/>
            <pc:sldMk cId="0" sldId="273"/>
            <ac:picMk id="3" creationId="{20B9CB6F-1791-C997-0632-694C262A4A9E}"/>
          </ac:picMkLst>
        </pc:picChg>
        <pc:picChg chg="add del">
          <ac:chgData name="Mike Dupin" userId="8ea5e918-cbdc-4aa3-b789-9a15b557e22a" providerId="ADAL" clId="{4F0ABF4B-C03E-48B0-93F0-1E910FA7AF74}" dt="2024-03-16T02:10:23.040" v="1805" actId="22"/>
          <ac:picMkLst>
            <pc:docMk/>
            <pc:sldMk cId="0" sldId="273"/>
            <ac:picMk id="5" creationId="{05913A34-BD5E-C796-B777-61E2A4EF01F7}"/>
          </ac:picMkLst>
        </pc:picChg>
        <pc:picChg chg="add mod">
          <ac:chgData name="Mike Dupin" userId="8ea5e918-cbdc-4aa3-b789-9a15b557e22a" providerId="ADAL" clId="{4F0ABF4B-C03E-48B0-93F0-1E910FA7AF74}" dt="2024-03-16T02:10:31.030" v="1809" actId="14100"/>
          <ac:picMkLst>
            <pc:docMk/>
            <pc:sldMk cId="0" sldId="273"/>
            <ac:picMk id="7" creationId="{0DFCA4F6-AC14-5A14-BB5E-4E08157BC715}"/>
          </ac:picMkLst>
        </pc:picChg>
        <pc:picChg chg="add del">
          <ac:chgData name="Mike Dupin" userId="8ea5e918-cbdc-4aa3-b789-9a15b557e22a" providerId="ADAL" clId="{4F0ABF4B-C03E-48B0-93F0-1E910FA7AF74}" dt="2024-03-16T02:10:23.271" v="1806" actId="478"/>
          <ac:picMkLst>
            <pc:docMk/>
            <pc:sldMk cId="0" sldId="273"/>
            <ac:picMk id="297" creationId="{00000000-0000-0000-0000-000000000000}"/>
          </ac:picMkLst>
        </pc:picChg>
      </pc:sldChg>
      <pc:sldChg chg="addSp delSp modSp mod ord modClrScheme chgLayout">
        <pc:chgData name="Mike Dupin" userId="8ea5e918-cbdc-4aa3-b789-9a15b557e22a" providerId="ADAL" clId="{4F0ABF4B-C03E-48B0-93F0-1E910FA7AF74}" dt="2024-03-19T22:18:42.463" v="5171" actId="1076"/>
        <pc:sldMkLst>
          <pc:docMk/>
          <pc:sldMk cId="0" sldId="274"/>
        </pc:sldMkLst>
        <pc:spChg chg="add mod">
          <ac:chgData name="Mike Dupin" userId="8ea5e918-cbdc-4aa3-b789-9a15b557e22a" providerId="ADAL" clId="{4F0ABF4B-C03E-48B0-93F0-1E910FA7AF74}" dt="2024-03-19T22:18:37.736" v="5170" actId="207"/>
          <ac:spMkLst>
            <pc:docMk/>
            <pc:sldMk cId="0" sldId="274"/>
            <ac:spMk id="4" creationId="{47A7BBC4-6D57-0D70-A499-A46C47E6B9BC}"/>
          </ac:spMkLst>
        </pc:spChg>
        <pc:spChg chg="mod ord">
          <ac:chgData name="Mike Dupin" userId="8ea5e918-cbdc-4aa3-b789-9a15b557e22a" providerId="ADAL" clId="{4F0ABF4B-C03E-48B0-93F0-1E910FA7AF74}" dt="2024-03-16T01:28:28.740" v="827" actId="108"/>
          <ac:spMkLst>
            <pc:docMk/>
            <pc:sldMk cId="0" sldId="274"/>
            <ac:spMk id="302" creationId="{00000000-0000-0000-0000-000000000000}"/>
          </ac:spMkLst>
        </pc:spChg>
        <pc:spChg chg="mod">
          <ac:chgData name="Mike Dupin" userId="8ea5e918-cbdc-4aa3-b789-9a15b557e22a" providerId="ADAL" clId="{4F0ABF4B-C03E-48B0-93F0-1E910FA7AF74}" dt="2024-03-19T22:18:42.463" v="5171" actId="1076"/>
          <ac:spMkLst>
            <pc:docMk/>
            <pc:sldMk cId="0" sldId="274"/>
            <ac:spMk id="303" creationId="{00000000-0000-0000-0000-000000000000}"/>
          </ac:spMkLst>
        </pc:spChg>
        <pc:picChg chg="add mod">
          <ac:chgData name="Mike Dupin" userId="8ea5e918-cbdc-4aa3-b789-9a15b557e22a" providerId="ADAL" clId="{4F0ABF4B-C03E-48B0-93F0-1E910FA7AF74}" dt="2024-03-19T22:17:48.560" v="5041" actId="1076"/>
          <ac:picMkLst>
            <pc:docMk/>
            <pc:sldMk cId="0" sldId="274"/>
            <ac:picMk id="3" creationId="{8D963A8E-3902-A3EB-0F69-976723A339AE}"/>
          </ac:picMkLst>
        </pc:picChg>
        <pc:picChg chg="del">
          <ac:chgData name="Mike Dupin" userId="8ea5e918-cbdc-4aa3-b789-9a15b557e22a" providerId="ADAL" clId="{4F0ABF4B-C03E-48B0-93F0-1E910FA7AF74}" dt="2024-03-16T02:06:26.735" v="1778" actId="478"/>
          <ac:picMkLst>
            <pc:docMk/>
            <pc:sldMk cId="0" sldId="274"/>
            <ac:picMk id="304" creationId="{00000000-0000-0000-0000-000000000000}"/>
          </ac:picMkLst>
        </pc:picChg>
      </pc:sldChg>
      <pc:sldChg chg="addSp modSp mod modClrScheme chgLayout">
        <pc:chgData name="Mike Dupin" userId="8ea5e918-cbdc-4aa3-b789-9a15b557e22a" providerId="ADAL" clId="{4F0ABF4B-C03E-48B0-93F0-1E910FA7AF74}" dt="2024-03-16T02:09:13.956" v="1800" actId="1076"/>
        <pc:sldMkLst>
          <pc:docMk/>
          <pc:sldMk cId="0" sldId="275"/>
        </pc:sldMkLst>
        <pc:spChg chg="mod ord">
          <ac:chgData name="Mike Dupin" userId="8ea5e918-cbdc-4aa3-b789-9a15b557e22a" providerId="ADAL" clId="{4F0ABF4B-C03E-48B0-93F0-1E910FA7AF74}" dt="2024-03-16T01:28:30.973" v="828" actId="108"/>
          <ac:spMkLst>
            <pc:docMk/>
            <pc:sldMk cId="0" sldId="275"/>
            <ac:spMk id="309" creationId="{00000000-0000-0000-0000-000000000000}"/>
          </ac:spMkLst>
        </pc:spChg>
        <pc:spChg chg="mod">
          <ac:chgData name="Mike Dupin" userId="8ea5e918-cbdc-4aa3-b789-9a15b557e22a" providerId="ADAL" clId="{4F0ABF4B-C03E-48B0-93F0-1E910FA7AF74}" dt="2024-03-16T02:08:29.280" v="1782" actId="20577"/>
          <ac:spMkLst>
            <pc:docMk/>
            <pc:sldMk cId="0" sldId="275"/>
            <ac:spMk id="310" creationId="{00000000-0000-0000-0000-000000000000}"/>
          </ac:spMkLst>
        </pc:spChg>
        <pc:picChg chg="add mod">
          <ac:chgData name="Mike Dupin" userId="8ea5e918-cbdc-4aa3-b789-9a15b557e22a" providerId="ADAL" clId="{4F0ABF4B-C03E-48B0-93F0-1E910FA7AF74}" dt="2024-03-16T02:09:13.956" v="1800" actId="1076"/>
          <ac:picMkLst>
            <pc:docMk/>
            <pc:sldMk cId="0" sldId="275"/>
            <ac:picMk id="3" creationId="{956C8CAE-54F8-9E2E-9FA9-62F5BAF70493}"/>
          </ac:picMkLst>
        </pc:picChg>
        <pc:picChg chg="mod">
          <ac:chgData name="Mike Dupin" userId="8ea5e918-cbdc-4aa3-b789-9a15b557e22a" providerId="ADAL" clId="{4F0ABF4B-C03E-48B0-93F0-1E910FA7AF74}" dt="2024-03-16T02:09:03.843" v="1796" actId="14100"/>
          <ac:picMkLst>
            <pc:docMk/>
            <pc:sldMk cId="0" sldId="275"/>
            <ac:picMk id="311" creationId="{00000000-0000-0000-0000-000000000000}"/>
          </ac:picMkLst>
        </pc:picChg>
      </pc:sldChg>
      <pc:sldChg chg="addSp delSp modSp mod modClrScheme chgLayout">
        <pc:chgData name="Mike Dupin" userId="8ea5e918-cbdc-4aa3-b789-9a15b557e22a" providerId="ADAL" clId="{4F0ABF4B-C03E-48B0-93F0-1E910FA7AF74}" dt="2024-03-18T13:20:21.148" v="3012" actId="20577"/>
        <pc:sldMkLst>
          <pc:docMk/>
          <pc:sldMk cId="0" sldId="276"/>
        </pc:sldMkLst>
        <pc:spChg chg="add mod">
          <ac:chgData name="Mike Dupin" userId="8ea5e918-cbdc-4aa3-b789-9a15b557e22a" providerId="ADAL" clId="{4F0ABF4B-C03E-48B0-93F0-1E910FA7AF74}" dt="2024-03-12T15:21:07.238" v="163"/>
          <ac:spMkLst>
            <pc:docMk/>
            <pc:sldMk cId="0" sldId="276"/>
            <ac:spMk id="2" creationId="{3167F0EC-BA64-79B0-EDE0-C8BCAE60FAD4}"/>
          </ac:spMkLst>
        </pc:spChg>
        <pc:spChg chg="add mod">
          <ac:chgData name="Mike Dupin" userId="8ea5e918-cbdc-4aa3-b789-9a15b557e22a" providerId="ADAL" clId="{4F0ABF4B-C03E-48B0-93F0-1E910FA7AF74}" dt="2024-03-18T13:20:21.148" v="3012" actId="20577"/>
          <ac:spMkLst>
            <pc:docMk/>
            <pc:sldMk cId="0" sldId="276"/>
            <ac:spMk id="3" creationId="{6E0DA0CF-CED0-8A24-9F8C-37D6FF1D758A}"/>
          </ac:spMkLst>
        </pc:spChg>
        <pc:spChg chg="del mod ord">
          <ac:chgData name="Mike Dupin" userId="8ea5e918-cbdc-4aa3-b789-9a15b557e22a" providerId="ADAL" clId="{4F0ABF4B-C03E-48B0-93F0-1E910FA7AF74}" dt="2024-03-12T15:21:13.067" v="164" actId="478"/>
          <ac:spMkLst>
            <pc:docMk/>
            <pc:sldMk cId="0" sldId="276"/>
            <ac:spMk id="316" creationId="{00000000-0000-0000-0000-000000000000}"/>
          </ac:spMkLst>
        </pc:spChg>
        <pc:grpChg chg="del">
          <ac:chgData name="Mike Dupin" userId="8ea5e918-cbdc-4aa3-b789-9a15b557e22a" providerId="ADAL" clId="{4F0ABF4B-C03E-48B0-93F0-1E910FA7AF74}" dt="2024-03-12T15:21:00.304" v="159" actId="478"/>
          <ac:grpSpMkLst>
            <pc:docMk/>
            <pc:sldMk cId="0" sldId="276"/>
            <ac:grpSpMk id="317" creationId="{00000000-0000-0000-0000-000000000000}"/>
          </ac:grpSpMkLst>
        </pc:grpChg>
      </pc:sldChg>
      <pc:sldChg chg="addSp delSp modSp mod modClrScheme chgLayout">
        <pc:chgData name="Mike Dupin" userId="8ea5e918-cbdc-4aa3-b789-9a15b557e22a" providerId="ADAL" clId="{4F0ABF4B-C03E-48B0-93F0-1E910FA7AF74}" dt="2024-03-19T22:21:07.806" v="5187" actId="20577"/>
        <pc:sldMkLst>
          <pc:docMk/>
          <pc:sldMk cId="0" sldId="277"/>
        </pc:sldMkLst>
        <pc:spChg chg="add del mod">
          <ac:chgData name="Mike Dupin" userId="8ea5e918-cbdc-4aa3-b789-9a15b557e22a" providerId="ADAL" clId="{4F0ABF4B-C03E-48B0-93F0-1E910FA7AF74}" dt="2024-03-16T02:46:35.578" v="2008" actId="478"/>
          <ac:spMkLst>
            <pc:docMk/>
            <pc:sldMk cId="0" sldId="277"/>
            <ac:spMk id="2" creationId="{A0C8F796-BD76-DE63-CFBF-3B93DF73E22D}"/>
          </ac:spMkLst>
        </pc:spChg>
        <pc:spChg chg="add del">
          <ac:chgData name="Mike Dupin" userId="8ea5e918-cbdc-4aa3-b789-9a15b557e22a" providerId="ADAL" clId="{4F0ABF4B-C03E-48B0-93F0-1E910FA7AF74}" dt="2024-03-16T02:48:23.262" v="2025"/>
          <ac:spMkLst>
            <pc:docMk/>
            <pc:sldMk cId="0" sldId="277"/>
            <ac:spMk id="4" creationId="{C6A8F7CD-E374-2446-DD65-66AC4BE75B83}"/>
          </ac:spMkLst>
        </pc:spChg>
        <pc:spChg chg="add del">
          <ac:chgData name="Mike Dupin" userId="8ea5e918-cbdc-4aa3-b789-9a15b557e22a" providerId="ADAL" clId="{4F0ABF4B-C03E-48B0-93F0-1E910FA7AF74}" dt="2024-03-16T02:48:28.267" v="2027"/>
          <ac:spMkLst>
            <pc:docMk/>
            <pc:sldMk cId="0" sldId="277"/>
            <ac:spMk id="5" creationId="{E8A4A976-5922-378F-AE69-BFB3265B5E2E}"/>
          </ac:spMkLst>
        </pc:spChg>
        <pc:spChg chg="mod ord">
          <ac:chgData name="Mike Dupin" userId="8ea5e918-cbdc-4aa3-b789-9a15b557e22a" providerId="ADAL" clId="{4F0ABF4B-C03E-48B0-93F0-1E910FA7AF74}" dt="2024-03-16T02:43:02.785" v="1988" actId="1076"/>
          <ac:spMkLst>
            <pc:docMk/>
            <pc:sldMk cId="0" sldId="277"/>
            <ac:spMk id="324" creationId="{00000000-0000-0000-0000-000000000000}"/>
          </ac:spMkLst>
        </pc:spChg>
        <pc:spChg chg="mod">
          <ac:chgData name="Mike Dupin" userId="8ea5e918-cbdc-4aa3-b789-9a15b557e22a" providerId="ADAL" clId="{4F0ABF4B-C03E-48B0-93F0-1E910FA7AF74}" dt="2024-03-19T22:21:07.806" v="5187" actId="20577"/>
          <ac:spMkLst>
            <pc:docMk/>
            <pc:sldMk cId="0" sldId="277"/>
            <ac:spMk id="325" creationId="{00000000-0000-0000-0000-000000000000}"/>
          </ac:spMkLst>
        </pc:spChg>
        <pc:grpChg chg="add del mod">
          <ac:chgData name="Mike Dupin" userId="8ea5e918-cbdc-4aa3-b789-9a15b557e22a" providerId="ADAL" clId="{4F0ABF4B-C03E-48B0-93F0-1E910FA7AF74}" dt="2024-03-18T13:20:39.214" v="3014" actId="165"/>
          <ac:grpSpMkLst>
            <pc:docMk/>
            <pc:sldMk cId="0" sldId="277"/>
            <ac:grpSpMk id="3" creationId="{AD5206EA-3FC5-11F1-26DA-E8877886FEC9}"/>
          </ac:grpSpMkLst>
        </pc:grpChg>
        <pc:grpChg chg="add mod">
          <ac:chgData name="Mike Dupin" userId="8ea5e918-cbdc-4aa3-b789-9a15b557e22a" providerId="ADAL" clId="{4F0ABF4B-C03E-48B0-93F0-1E910FA7AF74}" dt="2024-03-18T13:21:16.340" v="3057" actId="1076"/>
          <ac:grpSpMkLst>
            <pc:docMk/>
            <pc:sldMk cId="0" sldId="277"/>
            <ac:grpSpMk id="8" creationId="{7183418A-5D55-524C-D9AF-4429D2F621F2}"/>
          </ac:grpSpMkLst>
        </pc:grpChg>
        <pc:grpChg chg="add mod">
          <ac:chgData name="Mike Dupin" userId="8ea5e918-cbdc-4aa3-b789-9a15b557e22a" providerId="ADAL" clId="{4F0ABF4B-C03E-48B0-93F0-1E910FA7AF74}" dt="2024-03-18T17:20:12.123" v="3185" actId="108"/>
          <ac:grpSpMkLst>
            <pc:docMk/>
            <pc:sldMk cId="0" sldId="277"/>
            <ac:grpSpMk id="9" creationId="{8E307F8E-0FBB-1971-8D0C-016EC8E5F2F7}"/>
          </ac:grpSpMkLst>
        </pc:grpChg>
        <pc:picChg chg="add mod">
          <ac:chgData name="Mike Dupin" userId="8ea5e918-cbdc-4aa3-b789-9a15b557e22a" providerId="ADAL" clId="{4F0ABF4B-C03E-48B0-93F0-1E910FA7AF74}" dt="2024-03-18T13:21:16.340" v="3057" actId="1076"/>
          <ac:picMkLst>
            <pc:docMk/>
            <pc:sldMk cId="0" sldId="277"/>
            <ac:picMk id="7" creationId="{669076E6-5BE0-F2EF-1487-D8F831874D92}"/>
          </ac:picMkLst>
        </pc:picChg>
        <pc:picChg chg="add mod">
          <ac:chgData name="Mike Dupin" userId="8ea5e918-cbdc-4aa3-b789-9a15b557e22a" providerId="ADAL" clId="{4F0ABF4B-C03E-48B0-93F0-1E910FA7AF74}" dt="2024-03-18T17:20:14.161" v="3186" actId="108"/>
          <ac:picMkLst>
            <pc:docMk/>
            <pc:sldMk cId="0" sldId="277"/>
            <ac:picMk id="6146" creationId="{006CC576-19EA-A7A5-A084-2D492309790F}"/>
          </ac:picMkLst>
        </pc:picChg>
        <pc:picChg chg="add mod">
          <ac:chgData name="Mike Dupin" userId="8ea5e918-cbdc-4aa3-b789-9a15b557e22a" providerId="ADAL" clId="{4F0ABF4B-C03E-48B0-93F0-1E910FA7AF74}" dt="2024-03-18T17:20:07.850" v="3183" actId="1440"/>
          <ac:picMkLst>
            <pc:docMk/>
            <pc:sldMk cId="0" sldId="277"/>
            <ac:picMk id="6148" creationId="{AABE5F4D-2BE2-EE11-BF50-FC9FC1A8225E}"/>
          </ac:picMkLst>
        </pc:picChg>
        <pc:picChg chg="add mod">
          <ac:chgData name="Mike Dupin" userId="8ea5e918-cbdc-4aa3-b789-9a15b557e22a" providerId="ADAL" clId="{4F0ABF4B-C03E-48B0-93F0-1E910FA7AF74}" dt="2024-03-18T17:20:16.961" v="3189" actId="108"/>
          <ac:picMkLst>
            <pc:docMk/>
            <pc:sldMk cId="0" sldId="277"/>
            <ac:picMk id="6150" creationId="{2F08A073-B0F1-8717-D112-7C8CCEBBA4DD}"/>
          </ac:picMkLst>
        </pc:picChg>
        <pc:picChg chg="add del mod">
          <ac:chgData name="Mike Dupin" userId="8ea5e918-cbdc-4aa3-b789-9a15b557e22a" providerId="ADAL" clId="{4F0ABF4B-C03E-48B0-93F0-1E910FA7AF74}" dt="2024-03-16T02:52:31.649" v="2054" actId="478"/>
          <ac:picMkLst>
            <pc:docMk/>
            <pc:sldMk cId="0" sldId="277"/>
            <ac:picMk id="6152" creationId="{32AEB967-6B1C-7F7D-8986-9BC37C4B70C4}"/>
          </ac:picMkLst>
        </pc:picChg>
        <pc:picChg chg="add del mod">
          <ac:chgData name="Mike Dupin" userId="8ea5e918-cbdc-4aa3-b789-9a15b557e22a" providerId="ADAL" clId="{4F0ABF4B-C03E-48B0-93F0-1E910FA7AF74}" dt="2024-03-16T02:50:23.848" v="2050" actId="478"/>
          <ac:picMkLst>
            <pc:docMk/>
            <pc:sldMk cId="0" sldId="277"/>
            <ac:picMk id="6154" creationId="{4FE396B0-9441-63CE-70BB-94A2716F8FFC}"/>
          </ac:picMkLst>
        </pc:picChg>
        <pc:picChg chg="add mod topLvl">
          <ac:chgData name="Mike Dupin" userId="8ea5e918-cbdc-4aa3-b789-9a15b557e22a" providerId="ADAL" clId="{4F0ABF4B-C03E-48B0-93F0-1E910FA7AF74}" dt="2024-03-18T13:21:18.542" v="3058" actId="1076"/>
          <ac:picMkLst>
            <pc:docMk/>
            <pc:sldMk cId="0" sldId="277"/>
            <ac:picMk id="6156" creationId="{A5D661FC-08BE-AA1E-5EED-8ED2E1697DA3}"/>
          </ac:picMkLst>
        </pc:picChg>
        <pc:picChg chg="add mod topLvl">
          <ac:chgData name="Mike Dupin" userId="8ea5e918-cbdc-4aa3-b789-9a15b557e22a" providerId="ADAL" clId="{4F0ABF4B-C03E-48B0-93F0-1E910FA7AF74}" dt="2024-03-18T13:21:18.542" v="3058" actId="1076"/>
          <ac:picMkLst>
            <pc:docMk/>
            <pc:sldMk cId="0" sldId="277"/>
            <ac:picMk id="6158" creationId="{A71E5554-52D8-BBA1-E97D-E25EE4F20DBE}"/>
          </ac:picMkLst>
        </pc:picChg>
        <pc:picChg chg="add mod">
          <ac:chgData name="Mike Dupin" userId="8ea5e918-cbdc-4aa3-b789-9a15b557e22a" providerId="ADAL" clId="{4F0ABF4B-C03E-48B0-93F0-1E910FA7AF74}" dt="2024-03-18T13:21:16.340" v="3057" actId="1076"/>
          <ac:picMkLst>
            <pc:docMk/>
            <pc:sldMk cId="0" sldId="277"/>
            <ac:picMk id="6164" creationId="{51DB188A-91B4-5002-4A49-F7BBAE7E205F}"/>
          </ac:picMkLst>
        </pc:picChg>
        <pc:picChg chg="add del mod">
          <ac:chgData name="Mike Dupin" userId="8ea5e918-cbdc-4aa3-b789-9a15b557e22a" providerId="ADAL" clId="{4F0ABF4B-C03E-48B0-93F0-1E910FA7AF74}" dt="2024-03-16T02:50:51.153" v="2053" actId="478"/>
          <ac:picMkLst>
            <pc:docMk/>
            <pc:sldMk cId="0" sldId="277"/>
            <ac:picMk id="6166" creationId="{9315A68C-6327-FA33-93F8-3307494AE9E2}"/>
          </ac:picMkLst>
        </pc:picChg>
        <pc:picChg chg="add mod">
          <ac:chgData name="Mike Dupin" userId="8ea5e918-cbdc-4aa3-b789-9a15b557e22a" providerId="ADAL" clId="{4F0ABF4B-C03E-48B0-93F0-1E910FA7AF74}" dt="2024-03-18T17:20:15.765" v="3187" actId="108"/>
          <ac:picMkLst>
            <pc:docMk/>
            <pc:sldMk cId="0" sldId="277"/>
            <ac:picMk id="6168" creationId="{0563E184-EBB0-CDA9-17B8-D72105D9E695}"/>
          </ac:picMkLst>
        </pc:picChg>
        <pc:picChg chg="add del">
          <ac:chgData name="Mike Dupin" userId="8ea5e918-cbdc-4aa3-b789-9a15b557e22a" providerId="ADAL" clId="{4F0ABF4B-C03E-48B0-93F0-1E910FA7AF74}" dt="2024-03-16T02:56:37.900" v="2132" actId="478"/>
          <ac:picMkLst>
            <pc:docMk/>
            <pc:sldMk cId="0" sldId="277"/>
            <ac:picMk id="6170" creationId="{A0107D83-AACB-8C85-36C7-70E6ABBFB85A}"/>
          </ac:picMkLst>
        </pc:picChg>
        <pc:picChg chg="add mod">
          <ac:chgData name="Mike Dupin" userId="8ea5e918-cbdc-4aa3-b789-9a15b557e22a" providerId="ADAL" clId="{4F0ABF4B-C03E-48B0-93F0-1E910FA7AF74}" dt="2024-03-18T17:20:16.032" v="3188" actId="108"/>
          <ac:picMkLst>
            <pc:docMk/>
            <pc:sldMk cId="0" sldId="277"/>
            <ac:picMk id="6172" creationId="{36FE2B51-E41C-052A-815B-96CFF51C4C5C}"/>
          </ac:picMkLst>
        </pc:picChg>
      </pc:sldChg>
      <pc:sldChg chg="addSp delSp modSp mod modClrScheme modAnim chgLayout">
        <pc:chgData name="Mike Dupin" userId="8ea5e918-cbdc-4aa3-b789-9a15b557e22a" providerId="ADAL" clId="{4F0ABF4B-C03E-48B0-93F0-1E910FA7AF74}" dt="2024-03-19T22:27:43.849" v="5314" actId="108"/>
        <pc:sldMkLst>
          <pc:docMk/>
          <pc:sldMk cId="0" sldId="278"/>
        </pc:sldMkLst>
        <pc:spChg chg="add mod">
          <ac:chgData name="Mike Dupin" userId="8ea5e918-cbdc-4aa3-b789-9a15b557e22a" providerId="ADAL" clId="{4F0ABF4B-C03E-48B0-93F0-1E910FA7AF74}" dt="2024-03-18T13:23:21.202" v="3074" actId="113"/>
          <ac:spMkLst>
            <pc:docMk/>
            <pc:sldMk cId="0" sldId="278"/>
            <ac:spMk id="5" creationId="{09086D20-92A9-1F83-ABE1-267F1228B1E9}"/>
          </ac:spMkLst>
        </pc:spChg>
        <pc:spChg chg="add mod">
          <ac:chgData name="Mike Dupin" userId="8ea5e918-cbdc-4aa3-b789-9a15b557e22a" providerId="ADAL" clId="{4F0ABF4B-C03E-48B0-93F0-1E910FA7AF74}" dt="2024-03-18T13:23:49.464" v="3083" actId="571"/>
          <ac:spMkLst>
            <pc:docMk/>
            <pc:sldMk cId="0" sldId="278"/>
            <ac:spMk id="13" creationId="{F1178BA1-3F75-F175-8235-E76182957145}"/>
          </ac:spMkLst>
        </pc:spChg>
        <pc:spChg chg="add mod">
          <ac:chgData name="Mike Dupin" userId="8ea5e918-cbdc-4aa3-b789-9a15b557e22a" providerId="ADAL" clId="{4F0ABF4B-C03E-48B0-93F0-1E910FA7AF74}" dt="2024-03-18T13:23:54.809" v="3086" actId="20577"/>
          <ac:spMkLst>
            <pc:docMk/>
            <pc:sldMk cId="0" sldId="278"/>
            <ac:spMk id="14" creationId="{13329733-2459-326E-C760-F5B7A3CD58B2}"/>
          </ac:spMkLst>
        </pc:spChg>
        <pc:spChg chg="add mod">
          <ac:chgData name="Mike Dupin" userId="8ea5e918-cbdc-4aa3-b789-9a15b557e22a" providerId="ADAL" clId="{4F0ABF4B-C03E-48B0-93F0-1E910FA7AF74}" dt="2024-03-18T13:24:00.434" v="3088" actId="20577"/>
          <ac:spMkLst>
            <pc:docMk/>
            <pc:sldMk cId="0" sldId="278"/>
            <ac:spMk id="15" creationId="{886EC1E1-D91E-B60C-26A6-C6532246DF0A}"/>
          </ac:spMkLst>
        </pc:spChg>
        <pc:spChg chg="add mod">
          <ac:chgData name="Mike Dupin" userId="8ea5e918-cbdc-4aa3-b789-9a15b557e22a" providerId="ADAL" clId="{4F0ABF4B-C03E-48B0-93F0-1E910FA7AF74}" dt="2024-03-18T13:25:33.085" v="3106" actId="1076"/>
          <ac:spMkLst>
            <pc:docMk/>
            <pc:sldMk cId="0" sldId="278"/>
            <ac:spMk id="17" creationId="{0E1D392E-B389-DCA6-C761-48A5AEC2F766}"/>
          </ac:spMkLst>
        </pc:spChg>
        <pc:spChg chg="add mod">
          <ac:chgData name="Mike Dupin" userId="8ea5e918-cbdc-4aa3-b789-9a15b557e22a" providerId="ADAL" clId="{4F0ABF4B-C03E-48B0-93F0-1E910FA7AF74}" dt="2024-03-19T22:22:45.052" v="5223" actId="20577"/>
          <ac:spMkLst>
            <pc:docMk/>
            <pc:sldMk cId="0" sldId="278"/>
            <ac:spMk id="19" creationId="{4D49604C-D938-1091-D18B-7B443DFA03E5}"/>
          </ac:spMkLst>
        </pc:spChg>
        <pc:spChg chg="add mod">
          <ac:chgData name="Mike Dupin" userId="8ea5e918-cbdc-4aa3-b789-9a15b557e22a" providerId="ADAL" clId="{4F0ABF4B-C03E-48B0-93F0-1E910FA7AF74}" dt="2024-03-18T13:24:55.540" v="3100" actId="20577"/>
          <ac:spMkLst>
            <pc:docMk/>
            <pc:sldMk cId="0" sldId="278"/>
            <ac:spMk id="22" creationId="{6B6F6AA3-8E9C-9989-D39F-94674E436FD4}"/>
          </ac:spMkLst>
        </pc:spChg>
        <pc:spChg chg="add mod">
          <ac:chgData name="Mike Dupin" userId="8ea5e918-cbdc-4aa3-b789-9a15b557e22a" providerId="ADAL" clId="{4F0ABF4B-C03E-48B0-93F0-1E910FA7AF74}" dt="2024-03-18T13:25:02.813" v="3102" actId="1076"/>
          <ac:spMkLst>
            <pc:docMk/>
            <pc:sldMk cId="0" sldId="278"/>
            <ac:spMk id="24" creationId="{DC3C1C95-818F-FBCA-01BA-D4021B7E335D}"/>
          </ac:spMkLst>
        </pc:spChg>
        <pc:spChg chg="mod ord">
          <ac:chgData name="Mike Dupin" userId="8ea5e918-cbdc-4aa3-b789-9a15b557e22a" providerId="ADAL" clId="{4F0ABF4B-C03E-48B0-93F0-1E910FA7AF74}" dt="2024-03-19T22:21:54.979" v="5220" actId="20577"/>
          <ac:spMkLst>
            <pc:docMk/>
            <pc:sldMk cId="0" sldId="278"/>
            <ac:spMk id="330" creationId="{00000000-0000-0000-0000-000000000000}"/>
          </ac:spMkLst>
        </pc:spChg>
        <pc:spChg chg="mod">
          <ac:chgData name="Mike Dupin" userId="8ea5e918-cbdc-4aa3-b789-9a15b557e22a" providerId="ADAL" clId="{4F0ABF4B-C03E-48B0-93F0-1E910FA7AF74}" dt="2024-03-16T02:59:43.466" v="2153" actId="1076"/>
          <ac:spMkLst>
            <pc:docMk/>
            <pc:sldMk cId="0" sldId="278"/>
            <ac:spMk id="331" creationId="{00000000-0000-0000-0000-000000000000}"/>
          </ac:spMkLst>
        </pc:spChg>
        <pc:spChg chg="mod">
          <ac:chgData name="Mike Dupin" userId="8ea5e918-cbdc-4aa3-b789-9a15b557e22a" providerId="ADAL" clId="{4F0ABF4B-C03E-48B0-93F0-1E910FA7AF74}" dt="2024-03-19T22:27:43.849" v="5314" actId="108"/>
          <ac:spMkLst>
            <pc:docMk/>
            <pc:sldMk cId="0" sldId="278"/>
            <ac:spMk id="333" creationId="{00000000-0000-0000-0000-000000000000}"/>
          </ac:spMkLst>
        </pc:spChg>
        <pc:picChg chg="add mod">
          <ac:chgData name="Mike Dupin" userId="8ea5e918-cbdc-4aa3-b789-9a15b557e22a" providerId="ADAL" clId="{4F0ABF4B-C03E-48B0-93F0-1E910FA7AF74}" dt="2024-03-18T13:22:34.460" v="3066" actId="1440"/>
          <ac:picMkLst>
            <pc:docMk/>
            <pc:sldMk cId="0" sldId="278"/>
            <ac:picMk id="2" creationId="{5643074A-CEA8-7E15-8512-71F4E22F1113}"/>
          </ac:picMkLst>
        </pc:picChg>
        <pc:picChg chg="del mod">
          <ac:chgData name="Mike Dupin" userId="8ea5e918-cbdc-4aa3-b789-9a15b557e22a" providerId="ADAL" clId="{4F0ABF4B-C03E-48B0-93F0-1E910FA7AF74}" dt="2024-03-18T13:25:29.150" v="3105" actId="478"/>
          <ac:picMkLst>
            <pc:docMk/>
            <pc:sldMk cId="0" sldId="278"/>
            <ac:picMk id="332" creationId="{00000000-0000-0000-0000-000000000000}"/>
          </ac:picMkLst>
        </pc:picChg>
        <pc:cxnChg chg="add mod">
          <ac:chgData name="Mike Dupin" userId="8ea5e918-cbdc-4aa3-b789-9a15b557e22a" providerId="ADAL" clId="{4F0ABF4B-C03E-48B0-93F0-1E910FA7AF74}" dt="2024-03-18T13:23:30.879" v="3076" actId="14100"/>
          <ac:cxnSpMkLst>
            <pc:docMk/>
            <pc:sldMk cId="0" sldId="278"/>
            <ac:cxnSpMk id="4" creationId="{F6247650-8E4E-0E9D-AE55-B53093A06DC7}"/>
          </ac:cxnSpMkLst>
        </pc:cxnChg>
        <pc:cxnChg chg="add mod">
          <ac:chgData name="Mike Dupin" userId="8ea5e918-cbdc-4aa3-b789-9a15b557e22a" providerId="ADAL" clId="{4F0ABF4B-C03E-48B0-93F0-1E910FA7AF74}" dt="2024-03-18T13:23:40.877" v="3079" actId="1076"/>
          <ac:cxnSpMkLst>
            <pc:docMk/>
            <pc:sldMk cId="0" sldId="278"/>
            <ac:cxnSpMk id="7" creationId="{81AC7031-4B67-1B61-1B26-1AA50DC7A35F}"/>
          </ac:cxnSpMkLst>
        </pc:cxnChg>
        <pc:cxnChg chg="add mod">
          <ac:chgData name="Mike Dupin" userId="8ea5e918-cbdc-4aa3-b789-9a15b557e22a" providerId="ADAL" clId="{4F0ABF4B-C03E-48B0-93F0-1E910FA7AF74}" dt="2024-03-18T13:23:46.017" v="3081" actId="14100"/>
          <ac:cxnSpMkLst>
            <pc:docMk/>
            <pc:sldMk cId="0" sldId="278"/>
            <ac:cxnSpMk id="11" creationId="{310DFBB7-F0B7-46FA-6A16-4D02E21A696E}"/>
          </ac:cxnSpMkLst>
        </pc:cxnChg>
        <pc:cxnChg chg="add mod">
          <ac:chgData name="Mike Dupin" userId="8ea5e918-cbdc-4aa3-b789-9a15b557e22a" providerId="ADAL" clId="{4F0ABF4B-C03E-48B0-93F0-1E910FA7AF74}" dt="2024-03-18T13:24:15.276" v="3089" actId="571"/>
          <ac:cxnSpMkLst>
            <pc:docMk/>
            <pc:sldMk cId="0" sldId="278"/>
            <ac:cxnSpMk id="16" creationId="{DA33D2CC-7D1E-EC8C-ABCF-025994FF09A1}"/>
          </ac:cxnSpMkLst>
        </pc:cxnChg>
        <pc:cxnChg chg="add mod">
          <ac:chgData name="Mike Dupin" userId="8ea5e918-cbdc-4aa3-b789-9a15b557e22a" providerId="ADAL" clId="{4F0ABF4B-C03E-48B0-93F0-1E910FA7AF74}" dt="2024-03-18T13:24:38.439" v="3094" actId="14100"/>
          <ac:cxnSpMkLst>
            <pc:docMk/>
            <pc:sldMk cId="0" sldId="278"/>
            <ac:cxnSpMk id="18" creationId="{12721326-EFDE-0ECE-6FBA-E2573A49109D}"/>
          </ac:cxnSpMkLst>
        </pc:cxnChg>
        <pc:cxnChg chg="add mod">
          <ac:chgData name="Mike Dupin" userId="8ea5e918-cbdc-4aa3-b789-9a15b557e22a" providerId="ADAL" clId="{4F0ABF4B-C03E-48B0-93F0-1E910FA7AF74}" dt="2024-03-18T13:24:46.891" v="3098" actId="571"/>
          <ac:cxnSpMkLst>
            <pc:docMk/>
            <pc:sldMk cId="0" sldId="278"/>
            <ac:cxnSpMk id="21" creationId="{36CCD7D8-1C4A-6014-3118-DB66AE9D7D0A}"/>
          </ac:cxnSpMkLst>
        </pc:cxnChg>
        <pc:cxnChg chg="add mod">
          <ac:chgData name="Mike Dupin" userId="8ea5e918-cbdc-4aa3-b789-9a15b557e22a" providerId="ADAL" clId="{4F0ABF4B-C03E-48B0-93F0-1E910FA7AF74}" dt="2024-03-18T13:25:10.685" v="3104" actId="14100"/>
          <ac:cxnSpMkLst>
            <pc:docMk/>
            <pc:sldMk cId="0" sldId="278"/>
            <ac:cxnSpMk id="23" creationId="{F78A09DB-A90D-C816-2BCC-B12EB5962A52}"/>
          </ac:cxnSpMkLst>
        </pc:cxnChg>
      </pc:sldChg>
      <pc:sldChg chg="addSp modSp mod modClrScheme modAnim chgLayout">
        <pc:chgData name="Mike Dupin" userId="8ea5e918-cbdc-4aa3-b789-9a15b557e22a" providerId="ADAL" clId="{4F0ABF4B-C03E-48B0-93F0-1E910FA7AF74}" dt="2024-03-19T22:27:41.832" v="5313" actId="108"/>
        <pc:sldMkLst>
          <pc:docMk/>
          <pc:sldMk cId="0" sldId="279"/>
        </pc:sldMkLst>
        <pc:spChg chg="add mod">
          <ac:chgData name="Mike Dupin" userId="8ea5e918-cbdc-4aa3-b789-9a15b557e22a" providerId="ADAL" clId="{4F0ABF4B-C03E-48B0-93F0-1E910FA7AF74}" dt="2024-03-19T22:25:23.363" v="5264" actId="164"/>
          <ac:spMkLst>
            <pc:docMk/>
            <pc:sldMk cId="0" sldId="279"/>
            <ac:spMk id="2" creationId="{5AC16BEA-95D7-2DA8-E4EE-351A09801903}"/>
          </ac:spMkLst>
        </pc:spChg>
        <pc:spChg chg="add mod">
          <ac:chgData name="Mike Dupin" userId="8ea5e918-cbdc-4aa3-b789-9a15b557e22a" providerId="ADAL" clId="{4F0ABF4B-C03E-48B0-93F0-1E910FA7AF74}" dt="2024-03-19T22:25:23.363" v="5264" actId="164"/>
          <ac:spMkLst>
            <pc:docMk/>
            <pc:sldMk cId="0" sldId="279"/>
            <ac:spMk id="3" creationId="{371E4BC8-4B3D-3861-DA75-4315DF109397}"/>
          </ac:spMkLst>
        </pc:spChg>
        <pc:spChg chg="mod ord">
          <ac:chgData name="Mike Dupin" userId="8ea5e918-cbdc-4aa3-b789-9a15b557e22a" providerId="ADAL" clId="{4F0ABF4B-C03E-48B0-93F0-1E910FA7AF74}" dt="2024-03-16T01:28:36.653" v="831" actId="108"/>
          <ac:spMkLst>
            <pc:docMk/>
            <pc:sldMk cId="0" sldId="279"/>
            <ac:spMk id="338" creationId="{00000000-0000-0000-0000-000000000000}"/>
          </ac:spMkLst>
        </pc:spChg>
        <pc:spChg chg="mod">
          <ac:chgData name="Mike Dupin" userId="8ea5e918-cbdc-4aa3-b789-9a15b557e22a" providerId="ADAL" clId="{4F0ABF4B-C03E-48B0-93F0-1E910FA7AF74}" dt="2024-03-19T22:24:53.692" v="5242" actId="207"/>
          <ac:spMkLst>
            <pc:docMk/>
            <pc:sldMk cId="0" sldId="279"/>
            <ac:spMk id="339" creationId="{00000000-0000-0000-0000-000000000000}"/>
          </ac:spMkLst>
        </pc:spChg>
        <pc:spChg chg="mod">
          <ac:chgData name="Mike Dupin" userId="8ea5e918-cbdc-4aa3-b789-9a15b557e22a" providerId="ADAL" clId="{4F0ABF4B-C03E-48B0-93F0-1E910FA7AF74}" dt="2024-03-19T22:27:41.832" v="5313" actId="108"/>
          <ac:spMkLst>
            <pc:docMk/>
            <pc:sldMk cId="0" sldId="279"/>
            <ac:spMk id="341" creationId="{00000000-0000-0000-0000-000000000000}"/>
          </ac:spMkLst>
        </pc:spChg>
        <pc:spChg chg="mod">
          <ac:chgData name="Mike Dupin" userId="8ea5e918-cbdc-4aa3-b789-9a15b557e22a" providerId="ADAL" clId="{4F0ABF4B-C03E-48B0-93F0-1E910FA7AF74}" dt="2024-03-19T22:26:42.653" v="5305" actId="1076"/>
          <ac:spMkLst>
            <pc:docMk/>
            <pc:sldMk cId="0" sldId="279"/>
            <ac:spMk id="342" creationId="{00000000-0000-0000-0000-000000000000}"/>
          </ac:spMkLst>
        </pc:spChg>
        <pc:grpChg chg="add mod">
          <ac:chgData name="Mike Dupin" userId="8ea5e918-cbdc-4aa3-b789-9a15b557e22a" providerId="ADAL" clId="{4F0ABF4B-C03E-48B0-93F0-1E910FA7AF74}" dt="2024-03-19T22:25:25.238" v="5266" actId="1076"/>
          <ac:grpSpMkLst>
            <pc:docMk/>
            <pc:sldMk cId="0" sldId="279"/>
            <ac:grpSpMk id="4" creationId="{C97E42F2-FF16-C38C-C3B9-1E40C281E12F}"/>
          </ac:grpSpMkLst>
        </pc:grpChg>
        <pc:picChg chg="mod">
          <ac:chgData name="Mike Dupin" userId="8ea5e918-cbdc-4aa3-b789-9a15b557e22a" providerId="ADAL" clId="{4F0ABF4B-C03E-48B0-93F0-1E910FA7AF74}" dt="2024-03-19T22:25:23.363" v="5264" actId="164"/>
          <ac:picMkLst>
            <pc:docMk/>
            <pc:sldMk cId="0" sldId="279"/>
            <ac:picMk id="340" creationId="{00000000-0000-0000-0000-000000000000}"/>
          </ac:picMkLst>
        </pc:picChg>
      </pc:sldChg>
      <pc:sldChg chg="modSp mod modClrScheme chgLayout">
        <pc:chgData name="Mike Dupin" userId="8ea5e918-cbdc-4aa3-b789-9a15b557e22a" providerId="ADAL" clId="{4F0ABF4B-C03E-48B0-93F0-1E910FA7AF74}" dt="2024-03-19T22:27:04.471" v="5311" actId="1076"/>
        <pc:sldMkLst>
          <pc:docMk/>
          <pc:sldMk cId="0" sldId="280"/>
        </pc:sldMkLst>
        <pc:spChg chg="mod ord">
          <ac:chgData name="Mike Dupin" userId="8ea5e918-cbdc-4aa3-b789-9a15b557e22a" providerId="ADAL" clId="{4F0ABF4B-C03E-48B0-93F0-1E910FA7AF74}" dt="2024-03-16T01:28:38.748" v="832" actId="108"/>
          <ac:spMkLst>
            <pc:docMk/>
            <pc:sldMk cId="0" sldId="280"/>
            <ac:spMk id="347" creationId="{00000000-0000-0000-0000-000000000000}"/>
          </ac:spMkLst>
        </pc:spChg>
        <pc:spChg chg="mod">
          <ac:chgData name="Mike Dupin" userId="8ea5e918-cbdc-4aa3-b789-9a15b557e22a" providerId="ADAL" clId="{4F0ABF4B-C03E-48B0-93F0-1E910FA7AF74}" dt="2024-03-19T22:27:04.471" v="5311" actId="1076"/>
          <ac:spMkLst>
            <pc:docMk/>
            <pc:sldMk cId="0" sldId="280"/>
            <ac:spMk id="348" creationId="{00000000-0000-0000-0000-000000000000}"/>
          </ac:spMkLst>
        </pc:spChg>
        <pc:spChg chg="mod">
          <ac:chgData name="Mike Dupin" userId="8ea5e918-cbdc-4aa3-b789-9a15b557e22a" providerId="ADAL" clId="{4F0ABF4B-C03E-48B0-93F0-1E910FA7AF74}" dt="2024-03-19T22:26:56.156" v="5310" actId="404"/>
          <ac:spMkLst>
            <pc:docMk/>
            <pc:sldMk cId="0" sldId="280"/>
            <ac:spMk id="349" creationId="{00000000-0000-0000-0000-000000000000}"/>
          </ac:spMkLst>
        </pc:spChg>
        <pc:picChg chg="mod">
          <ac:chgData name="Mike Dupin" userId="8ea5e918-cbdc-4aa3-b789-9a15b557e22a" providerId="ADAL" clId="{4F0ABF4B-C03E-48B0-93F0-1E910FA7AF74}" dt="2024-03-19T22:26:48.428" v="5306" actId="1076"/>
          <ac:picMkLst>
            <pc:docMk/>
            <pc:sldMk cId="0" sldId="280"/>
            <ac:picMk id="350" creationId="{00000000-0000-0000-0000-000000000000}"/>
          </ac:picMkLst>
        </pc:picChg>
      </pc:sldChg>
      <pc:sldChg chg="modSp mod modClrScheme chgLayout">
        <pc:chgData name="Mike Dupin" userId="8ea5e918-cbdc-4aa3-b789-9a15b557e22a" providerId="ADAL" clId="{4F0ABF4B-C03E-48B0-93F0-1E910FA7AF74}" dt="2024-03-19T22:27:39.680" v="5312" actId="108"/>
        <pc:sldMkLst>
          <pc:docMk/>
          <pc:sldMk cId="0" sldId="281"/>
        </pc:sldMkLst>
        <pc:spChg chg="mod ord">
          <ac:chgData name="Mike Dupin" userId="8ea5e918-cbdc-4aa3-b789-9a15b557e22a" providerId="ADAL" clId="{4F0ABF4B-C03E-48B0-93F0-1E910FA7AF74}" dt="2024-03-12T15:14:14.013" v="42" actId="700"/>
          <ac:spMkLst>
            <pc:docMk/>
            <pc:sldMk cId="0" sldId="281"/>
            <ac:spMk id="355" creationId="{00000000-0000-0000-0000-000000000000}"/>
          </ac:spMkLst>
        </pc:spChg>
        <pc:spChg chg="mod">
          <ac:chgData name="Mike Dupin" userId="8ea5e918-cbdc-4aa3-b789-9a15b557e22a" providerId="ADAL" clId="{4F0ABF4B-C03E-48B0-93F0-1E910FA7AF74}" dt="2024-03-16T03:25:43.321" v="2600" actId="12"/>
          <ac:spMkLst>
            <pc:docMk/>
            <pc:sldMk cId="0" sldId="281"/>
            <ac:spMk id="356" creationId="{00000000-0000-0000-0000-000000000000}"/>
          </ac:spMkLst>
        </pc:spChg>
        <pc:spChg chg="mod">
          <ac:chgData name="Mike Dupin" userId="8ea5e918-cbdc-4aa3-b789-9a15b557e22a" providerId="ADAL" clId="{4F0ABF4B-C03E-48B0-93F0-1E910FA7AF74}" dt="2024-03-19T22:27:39.680" v="5312" actId="108"/>
          <ac:spMkLst>
            <pc:docMk/>
            <pc:sldMk cId="0" sldId="281"/>
            <ac:spMk id="357" creationId="{00000000-0000-0000-0000-000000000000}"/>
          </ac:spMkLst>
        </pc:spChg>
        <pc:picChg chg="mod">
          <ac:chgData name="Mike Dupin" userId="8ea5e918-cbdc-4aa3-b789-9a15b557e22a" providerId="ADAL" clId="{4F0ABF4B-C03E-48B0-93F0-1E910FA7AF74}" dt="2024-03-16T03:25:10.770" v="2592" actId="1076"/>
          <ac:picMkLst>
            <pc:docMk/>
            <pc:sldMk cId="0" sldId="281"/>
            <ac:picMk id="358" creationId="{00000000-0000-0000-0000-000000000000}"/>
          </ac:picMkLst>
        </pc:picChg>
      </pc:sldChg>
      <pc:sldChg chg="modSp mod modClrScheme chgLayout">
        <pc:chgData name="Mike Dupin" userId="8ea5e918-cbdc-4aa3-b789-9a15b557e22a" providerId="ADAL" clId="{4F0ABF4B-C03E-48B0-93F0-1E910FA7AF74}" dt="2024-03-19T22:28:10.474" v="5318" actId="1076"/>
        <pc:sldMkLst>
          <pc:docMk/>
          <pc:sldMk cId="0" sldId="282"/>
        </pc:sldMkLst>
        <pc:spChg chg="mod ord">
          <ac:chgData name="Mike Dupin" userId="8ea5e918-cbdc-4aa3-b789-9a15b557e22a" providerId="ADAL" clId="{4F0ABF4B-C03E-48B0-93F0-1E910FA7AF74}" dt="2024-03-16T01:28:40.190" v="833" actId="108"/>
          <ac:spMkLst>
            <pc:docMk/>
            <pc:sldMk cId="0" sldId="282"/>
            <ac:spMk id="363" creationId="{00000000-0000-0000-0000-000000000000}"/>
          </ac:spMkLst>
        </pc:spChg>
        <pc:spChg chg="mod">
          <ac:chgData name="Mike Dupin" userId="8ea5e918-cbdc-4aa3-b789-9a15b557e22a" providerId="ADAL" clId="{4F0ABF4B-C03E-48B0-93F0-1E910FA7AF74}" dt="2024-03-16T03:27:28.290" v="2621" actId="12"/>
          <ac:spMkLst>
            <pc:docMk/>
            <pc:sldMk cId="0" sldId="282"/>
            <ac:spMk id="364" creationId="{00000000-0000-0000-0000-000000000000}"/>
          </ac:spMkLst>
        </pc:spChg>
        <pc:spChg chg="mod">
          <ac:chgData name="Mike Dupin" userId="8ea5e918-cbdc-4aa3-b789-9a15b557e22a" providerId="ADAL" clId="{4F0ABF4B-C03E-48B0-93F0-1E910FA7AF74}" dt="2024-03-19T22:28:10.474" v="5318" actId="1076"/>
          <ac:spMkLst>
            <pc:docMk/>
            <pc:sldMk cId="0" sldId="282"/>
            <ac:spMk id="365" creationId="{00000000-0000-0000-0000-000000000000}"/>
          </ac:spMkLst>
        </pc:spChg>
        <pc:spChg chg="mod">
          <ac:chgData name="Mike Dupin" userId="8ea5e918-cbdc-4aa3-b789-9a15b557e22a" providerId="ADAL" clId="{4F0ABF4B-C03E-48B0-93F0-1E910FA7AF74}" dt="2024-03-19T22:28:01.037" v="5315" actId="1076"/>
          <ac:spMkLst>
            <pc:docMk/>
            <pc:sldMk cId="0" sldId="282"/>
            <ac:spMk id="367" creationId="{00000000-0000-0000-0000-000000000000}"/>
          </ac:spMkLst>
        </pc:spChg>
        <pc:picChg chg="mod">
          <ac:chgData name="Mike Dupin" userId="8ea5e918-cbdc-4aa3-b789-9a15b557e22a" providerId="ADAL" clId="{4F0ABF4B-C03E-48B0-93F0-1E910FA7AF74}" dt="2024-03-19T22:28:02.530" v="5316" actId="1076"/>
          <ac:picMkLst>
            <pc:docMk/>
            <pc:sldMk cId="0" sldId="282"/>
            <ac:picMk id="366" creationId="{00000000-0000-0000-0000-000000000000}"/>
          </ac:picMkLst>
        </pc:picChg>
      </pc:sldChg>
      <pc:sldChg chg="addSp delSp modSp mod modClrScheme chgLayout">
        <pc:chgData name="Mike Dupin" userId="8ea5e918-cbdc-4aa3-b789-9a15b557e22a" providerId="ADAL" clId="{4F0ABF4B-C03E-48B0-93F0-1E910FA7AF74}" dt="2024-03-12T15:21:45.169" v="182"/>
        <pc:sldMkLst>
          <pc:docMk/>
          <pc:sldMk cId="0" sldId="283"/>
        </pc:sldMkLst>
        <pc:spChg chg="add mod">
          <ac:chgData name="Mike Dupin" userId="8ea5e918-cbdc-4aa3-b789-9a15b557e22a" providerId="ADAL" clId="{4F0ABF4B-C03E-48B0-93F0-1E910FA7AF74}" dt="2024-03-12T15:21:26.181" v="170"/>
          <ac:spMkLst>
            <pc:docMk/>
            <pc:sldMk cId="0" sldId="283"/>
            <ac:spMk id="2" creationId="{999EDD59-C1CF-F97D-0FD1-6420842AF57C}"/>
          </ac:spMkLst>
        </pc:spChg>
        <pc:spChg chg="add mod">
          <ac:chgData name="Mike Dupin" userId="8ea5e918-cbdc-4aa3-b789-9a15b557e22a" providerId="ADAL" clId="{4F0ABF4B-C03E-48B0-93F0-1E910FA7AF74}" dt="2024-03-12T15:21:29.644" v="180" actId="20577"/>
          <ac:spMkLst>
            <pc:docMk/>
            <pc:sldMk cId="0" sldId="283"/>
            <ac:spMk id="3" creationId="{06FE45ED-2C15-F236-8934-73B003A107A9}"/>
          </ac:spMkLst>
        </pc:spChg>
        <pc:spChg chg="del mod ord">
          <ac:chgData name="Mike Dupin" userId="8ea5e918-cbdc-4aa3-b789-9a15b557e22a" providerId="ADAL" clId="{4F0ABF4B-C03E-48B0-93F0-1E910FA7AF74}" dt="2024-03-12T15:21:32.820" v="181" actId="478"/>
          <ac:spMkLst>
            <pc:docMk/>
            <pc:sldMk cId="0" sldId="283"/>
            <ac:spMk id="372" creationId="{00000000-0000-0000-0000-000000000000}"/>
          </ac:spMkLst>
        </pc:spChg>
        <pc:grpChg chg="del">
          <ac:chgData name="Mike Dupin" userId="8ea5e918-cbdc-4aa3-b789-9a15b557e22a" providerId="ADAL" clId="{4F0ABF4B-C03E-48B0-93F0-1E910FA7AF74}" dt="2024-03-12T15:21:19.464" v="166" actId="478"/>
          <ac:grpSpMkLst>
            <pc:docMk/>
            <pc:sldMk cId="0" sldId="283"/>
            <ac:grpSpMk id="373" creationId="{00000000-0000-0000-0000-000000000000}"/>
          </ac:grpSpMkLst>
        </pc:grpChg>
        <pc:picChg chg="add mod">
          <ac:chgData name="Mike Dupin" userId="8ea5e918-cbdc-4aa3-b789-9a15b557e22a" providerId="ADAL" clId="{4F0ABF4B-C03E-48B0-93F0-1E910FA7AF74}" dt="2024-03-12T15:21:45.169" v="182"/>
          <ac:picMkLst>
            <pc:docMk/>
            <pc:sldMk cId="0" sldId="283"/>
            <ac:picMk id="4" creationId="{1C000EA7-E43E-C7F9-2BBC-0FDEC7159862}"/>
          </ac:picMkLst>
        </pc:picChg>
      </pc:sldChg>
      <pc:sldChg chg="modSp add mod">
        <pc:chgData name="Mike Dupin" userId="8ea5e918-cbdc-4aa3-b789-9a15b557e22a" providerId="ADAL" clId="{4F0ABF4B-C03E-48B0-93F0-1E910FA7AF74}" dt="2024-03-12T15:13:54.067" v="41" actId="1076"/>
        <pc:sldMkLst>
          <pc:docMk/>
          <pc:sldMk cId="432905856" sldId="340"/>
        </pc:sldMkLst>
        <pc:spChg chg="mod">
          <ac:chgData name="Mike Dupin" userId="8ea5e918-cbdc-4aa3-b789-9a15b557e22a" providerId="ADAL" clId="{4F0ABF4B-C03E-48B0-93F0-1E910FA7AF74}" dt="2024-03-12T15:13:54.067" v="41" actId="1076"/>
          <ac:spMkLst>
            <pc:docMk/>
            <pc:sldMk cId="432905856" sldId="340"/>
            <ac:spMk id="13" creationId="{33F1158F-349A-A79B-23AB-E39A5D530A7C}"/>
          </ac:spMkLst>
        </pc:spChg>
      </pc:sldChg>
      <pc:sldChg chg="addSp delSp modSp add del mod ord modAnim">
        <pc:chgData name="Mike Dupin" userId="8ea5e918-cbdc-4aa3-b789-9a15b557e22a" providerId="ADAL" clId="{4F0ABF4B-C03E-48B0-93F0-1E910FA7AF74}" dt="2024-03-19T22:29:40.521" v="5325" actId="1076"/>
        <pc:sldMkLst>
          <pc:docMk/>
          <pc:sldMk cId="3684581983" sldId="341"/>
        </pc:sldMkLst>
        <pc:spChg chg="add mod">
          <ac:chgData name="Mike Dupin" userId="8ea5e918-cbdc-4aa3-b789-9a15b557e22a" providerId="ADAL" clId="{4F0ABF4B-C03E-48B0-93F0-1E910FA7AF74}" dt="2024-03-19T22:29:40.521" v="5325" actId="1076"/>
          <ac:spMkLst>
            <pc:docMk/>
            <pc:sldMk cId="3684581983" sldId="341"/>
            <ac:spMk id="9" creationId="{DB6A77A3-F9C7-FF7C-16F7-DA4D5B286DE2}"/>
          </ac:spMkLst>
        </pc:spChg>
        <pc:spChg chg="add mod">
          <ac:chgData name="Mike Dupin" userId="8ea5e918-cbdc-4aa3-b789-9a15b557e22a" providerId="ADAL" clId="{4F0ABF4B-C03E-48B0-93F0-1E910FA7AF74}" dt="2024-03-18T13:12:14.486" v="2901" actId="14100"/>
          <ac:spMkLst>
            <pc:docMk/>
            <pc:sldMk cId="3684581983" sldId="341"/>
            <ac:spMk id="11" creationId="{1B0CEAF6-A614-999B-ADD1-255DE7058046}"/>
          </ac:spMkLst>
        </pc:spChg>
        <pc:spChg chg="add mod">
          <ac:chgData name="Mike Dupin" userId="8ea5e918-cbdc-4aa3-b789-9a15b557e22a" providerId="ADAL" clId="{4F0ABF4B-C03E-48B0-93F0-1E910FA7AF74}" dt="2024-03-18T13:28:12.210" v="3116" actId="2085"/>
          <ac:spMkLst>
            <pc:docMk/>
            <pc:sldMk cId="3684581983" sldId="341"/>
            <ac:spMk id="12" creationId="{63DDAAF5-71E2-DE0F-FD10-6EC170E2EC99}"/>
          </ac:spMkLst>
        </pc:spChg>
        <pc:spChg chg="add mod">
          <ac:chgData name="Mike Dupin" userId="8ea5e918-cbdc-4aa3-b789-9a15b557e22a" providerId="ADAL" clId="{4F0ABF4B-C03E-48B0-93F0-1E910FA7AF74}" dt="2024-03-18T13:28:17.516" v="3118" actId="14100"/>
          <ac:spMkLst>
            <pc:docMk/>
            <pc:sldMk cId="3684581983" sldId="341"/>
            <ac:spMk id="13" creationId="{5987E5C5-EF5D-F9AB-07CC-52406577E78D}"/>
          </ac:spMkLst>
        </pc:spChg>
        <pc:spChg chg="mod">
          <ac:chgData name="Mike Dupin" userId="8ea5e918-cbdc-4aa3-b789-9a15b557e22a" providerId="ADAL" clId="{4F0ABF4B-C03E-48B0-93F0-1E910FA7AF74}" dt="2024-03-18T13:29:21.008" v="3182" actId="20577"/>
          <ac:spMkLst>
            <pc:docMk/>
            <pc:sldMk cId="3684581983" sldId="341"/>
            <ac:spMk id="338" creationId="{00000000-0000-0000-0000-000000000000}"/>
          </ac:spMkLst>
        </pc:spChg>
        <pc:spChg chg="del">
          <ac:chgData name="Mike Dupin" userId="8ea5e918-cbdc-4aa3-b789-9a15b557e22a" providerId="ADAL" clId="{4F0ABF4B-C03E-48B0-93F0-1E910FA7AF74}" dt="2024-03-16T03:01:23.617" v="2155" actId="478"/>
          <ac:spMkLst>
            <pc:docMk/>
            <pc:sldMk cId="3684581983" sldId="341"/>
            <ac:spMk id="339" creationId="{00000000-0000-0000-0000-000000000000}"/>
          </ac:spMkLst>
        </pc:spChg>
        <pc:spChg chg="del">
          <ac:chgData name="Mike Dupin" userId="8ea5e918-cbdc-4aa3-b789-9a15b557e22a" providerId="ADAL" clId="{4F0ABF4B-C03E-48B0-93F0-1E910FA7AF74}" dt="2024-03-16T03:01:23.617" v="2155" actId="478"/>
          <ac:spMkLst>
            <pc:docMk/>
            <pc:sldMk cId="3684581983" sldId="341"/>
            <ac:spMk id="341" creationId="{00000000-0000-0000-0000-000000000000}"/>
          </ac:spMkLst>
        </pc:spChg>
        <pc:spChg chg="del">
          <ac:chgData name="Mike Dupin" userId="8ea5e918-cbdc-4aa3-b789-9a15b557e22a" providerId="ADAL" clId="{4F0ABF4B-C03E-48B0-93F0-1E910FA7AF74}" dt="2024-03-16T03:01:23.617" v="2155" actId="478"/>
          <ac:spMkLst>
            <pc:docMk/>
            <pc:sldMk cId="3684581983" sldId="341"/>
            <ac:spMk id="342" creationId="{00000000-0000-0000-0000-000000000000}"/>
          </ac:spMkLst>
        </pc:spChg>
        <pc:grpChg chg="add del mod">
          <ac:chgData name="Mike Dupin" userId="8ea5e918-cbdc-4aa3-b789-9a15b557e22a" providerId="ADAL" clId="{4F0ABF4B-C03E-48B0-93F0-1E910FA7AF74}" dt="2024-03-18T13:09:56.080" v="2659" actId="165"/>
          <ac:grpSpMkLst>
            <pc:docMk/>
            <pc:sldMk cId="3684581983" sldId="341"/>
            <ac:grpSpMk id="10" creationId="{58B85019-09A8-3728-88CC-2219DF4BD449}"/>
          </ac:grpSpMkLst>
        </pc:grpChg>
        <pc:picChg chg="add del mod">
          <ac:chgData name="Mike Dupin" userId="8ea5e918-cbdc-4aa3-b789-9a15b557e22a" providerId="ADAL" clId="{4F0ABF4B-C03E-48B0-93F0-1E910FA7AF74}" dt="2024-03-16T03:05:04.249" v="2164" actId="478"/>
          <ac:picMkLst>
            <pc:docMk/>
            <pc:sldMk cId="3684581983" sldId="341"/>
            <ac:picMk id="3" creationId="{75CA0A93-6AE6-57EE-ECDE-44308387359B}"/>
          </ac:picMkLst>
        </pc:picChg>
        <pc:picChg chg="add mod ord topLvl">
          <ac:chgData name="Mike Dupin" userId="8ea5e918-cbdc-4aa3-b789-9a15b557e22a" providerId="ADAL" clId="{4F0ABF4B-C03E-48B0-93F0-1E910FA7AF74}" dt="2024-03-18T13:13:14.872" v="2907"/>
          <ac:picMkLst>
            <pc:docMk/>
            <pc:sldMk cId="3684581983" sldId="341"/>
            <ac:picMk id="7" creationId="{BC4DC30E-03F5-3F5A-450B-AD51C184ED94}"/>
          </ac:picMkLst>
        </pc:picChg>
        <pc:picChg chg="add del mod topLvl">
          <ac:chgData name="Mike Dupin" userId="8ea5e918-cbdc-4aa3-b789-9a15b557e22a" providerId="ADAL" clId="{4F0ABF4B-C03E-48B0-93F0-1E910FA7AF74}" dt="2024-03-18T13:10:51.427" v="2716" actId="478"/>
          <ac:picMkLst>
            <pc:docMk/>
            <pc:sldMk cId="3684581983" sldId="341"/>
            <ac:picMk id="8" creationId="{F9D79879-0B2F-12D4-A55D-D5103401C96F}"/>
          </ac:picMkLst>
        </pc:picChg>
        <pc:picChg chg="del">
          <ac:chgData name="Mike Dupin" userId="8ea5e918-cbdc-4aa3-b789-9a15b557e22a" providerId="ADAL" clId="{4F0ABF4B-C03E-48B0-93F0-1E910FA7AF74}" dt="2024-03-16T03:01:23.617" v="2155" actId="478"/>
          <ac:picMkLst>
            <pc:docMk/>
            <pc:sldMk cId="3684581983" sldId="341"/>
            <ac:picMk id="340" creationId="{00000000-0000-0000-0000-000000000000}"/>
          </ac:picMkLst>
        </pc:picChg>
        <pc:picChg chg="add mod">
          <ac:chgData name="Mike Dupin" userId="8ea5e918-cbdc-4aa3-b789-9a15b557e22a" providerId="ADAL" clId="{4F0ABF4B-C03E-48B0-93F0-1E910FA7AF74}" dt="2024-03-19T14:07:55.171" v="3190"/>
          <ac:picMkLst>
            <pc:docMk/>
            <pc:sldMk cId="3684581983" sldId="341"/>
            <ac:picMk id="7170" creationId="{D9D02B0B-12D1-9590-488F-381D69E845AB}"/>
          </ac:picMkLst>
        </pc:picChg>
        <pc:picChg chg="add del mod">
          <ac:chgData name="Mike Dupin" userId="8ea5e918-cbdc-4aa3-b789-9a15b557e22a" providerId="ADAL" clId="{4F0ABF4B-C03E-48B0-93F0-1E910FA7AF74}" dt="2024-03-16T03:06:00.695" v="2169" actId="478"/>
          <ac:picMkLst>
            <pc:docMk/>
            <pc:sldMk cId="3684581983" sldId="341"/>
            <ac:picMk id="7172" creationId="{D6FF558E-43E9-6D88-1ECC-AB6D407D98AF}"/>
          </ac:picMkLst>
        </pc:picChg>
        <pc:picChg chg="add mod">
          <ac:chgData name="Mike Dupin" userId="8ea5e918-cbdc-4aa3-b789-9a15b557e22a" providerId="ADAL" clId="{4F0ABF4B-C03E-48B0-93F0-1E910FA7AF74}" dt="2024-03-16T10:53:40.575" v="2649" actId="1076"/>
          <ac:picMkLst>
            <pc:docMk/>
            <pc:sldMk cId="3684581983" sldId="341"/>
            <ac:picMk id="7174" creationId="{51A7C4E0-5C8D-2EC5-8A4A-F2786C487DF6}"/>
          </ac:picMkLst>
        </pc:picChg>
        <pc:picChg chg="add mod topLvl">
          <ac:chgData name="Mike Dupin" userId="8ea5e918-cbdc-4aa3-b789-9a15b557e22a" providerId="ADAL" clId="{4F0ABF4B-C03E-48B0-93F0-1E910FA7AF74}" dt="2024-03-18T13:09:56.080" v="2659" actId="165"/>
          <ac:picMkLst>
            <pc:docMk/>
            <pc:sldMk cId="3684581983" sldId="341"/>
            <ac:picMk id="7176" creationId="{22685ABE-B374-1F1D-0E14-39B977C851C9}"/>
          </ac:picMkLst>
        </pc:picChg>
        <pc:picChg chg="add del mod">
          <ac:chgData name="Mike Dupin" userId="8ea5e918-cbdc-4aa3-b789-9a15b557e22a" providerId="ADAL" clId="{4F0ABF4B-C03E-48B0-93F0-1E910FA7AF74}" dt="2024-03-16T03:12:27.117" v="2213" actId="478"/>
          <ac:picMkLst>
            <pc:docMk/>
            <pc:sldMk cId="3684581983" sldId="341"/>
            <ac:picMk id="7178" creationId="{73D1139E-F3D9-4DEC-DAB2-3091F7E9A75E}"/>
          </ac:picMkLst>
        </pc:picChg>
        <pc:picChg chg="add mod ord topLvl">
          <ac:chgData name="Mike Dupin" userId="8ea5e918-cbdc-4aa3-b789-9a15b557e22a" providerId="ADAL" clId="{4F0ABF4B-C03E-48B0-93F0-1E910FA7AF74}" dt="2024-03-18T13:12:16.730" v="2902" actId="166"/>
          <ac:picMkLst>
            <pc:docMk/>
            <pc:sldMk cId="3684581983" sldId="341"/>
            <ac:picMk id="7180" creationId="{D772E573-D8FE-6DD8-16D7-74A33482B887}"/>
          </ac:picMkLst>
        </pc:picChg>
        <pc:cxnChg chg="add del mod">
          <ac:chgData name="Mike Dupin" userId="8ea5e918-cbdc-4aa3-b789-9a15b557e22a" providerId="ADAL" clId="{4F0ABF4B-C03E-48B0-93F0-1E910FA7AF74}" dt="2024-03-16T03:11:00.690" v="2203" actId="478"/>
          <ac:cxnSpMkLst>
            <pc:docMk/>
            <pc:sldMk cId="3684581983" sldId="341"/>
            <ac:cxnSpMk id="5" creationId="{339C5BAF-DA6F-87CB-7DA7-42BF5056E1A7}"/>
          </ac:cxnSpMkLst>
        </pc:cxnChg>
      </pc:sldChg>
      <pc:sldChg chg="addSp delSp modSp add del mod">
        <pc:chgData name="Mike Dupin" userId="8ea5e918-cbdc-4aa3-b789-9a15b557e22a" providerId="ADAL" clId="{4F0ABF4B-C03E-48B0-93F0-1E910FA7AF74}" dt="2024-03-19T21:54:04.404" v="4341" actId="47"/>
        <pc:sldMkLst>
          <pc:docMk/>
          <pc:sldMk cId="2095085253" sldId="342"/>
        </pc:sldMkLst>
        <pc:spChg chg="mod">
          <ac:chgData name="Mike Dupin" userId="8ea5e918-cbdc-4aa3-b789-9a15b557e22a" providerId="ADAL" clId="{4F0ABF4B-C03E-48B0-93F0-1E910FA7AF74}" dt="2024-03-19T15:12:01.314" v="3941" actId="20577"/>
          <ac:spMkLst>
            <pc:docMk/>
            <pc:sldMk cId="2095085253" sldId="342"/>
            <ac:spMk id="2" creationId="{D19AF882-F9C8-3613-352C-99580CD7E49A}"/>
          </ac:spMkLst>
        </pc:spChg>
        <pc:spChg chg="add del mod">
          <ac:chgData name="Mike Dupin" userId="8ea5e918-cbdc-4aa3-b789-9a15b557e22a" providerId="ADAL" clId="{4F0ABF4B-C03E-48B0-93F0-1E910FA7AF74}" dt="2024-03-19T15:28:10.977" v="4167" actId="478"/>
          <ac:spMkLst>
            <pc:docMk/>
            <pc:sldMk cId="2095085253" sldId="342"/>
            <ac:spMk id="5" creationId="{7F48DA84-13BB-7545-8A47-B2C1300C7614}"/>
          </ac:spMkLst>
        </pc:spChg>
        <pc:spChg chg="add del mod">
          <ac:chgData name="Mike Dupin" userId="8ea5e918-cbdc-4aa3-b789-9a15b557e22a" providerId="ADAL" clId="{4F0ABF4B-C03E-48B0-93F0-1E910FA7AF74}" dt="2024-03-19T15:28:12.696" v="4168" actId="478"/>
          <ac:spMkLst>
            <pc:docMk/>
            <pc:sldMk cId="2095085253" sldId="342"/>
            <ac:spMk id="6" creationId="{4853548C-122F-5551-4F27-272D73A4CC9F}"/>
          </ac:spMkLst>
        </pc:spChg>
        <pc:spChg chg="add del mod">
          <ac:chgData name="Mike Dupin" userId="8ea5e918-cbdc-4aa3-b789-9a15b557e22a" providerId="ADAL" clId="{4F0ABF4B-C03E-48B0-93F0-1E910FA7AF74}" dt="2024-03-19T15:27:49.453" v="4155" actId="478"/>
          <ac:spMkLst>
            <pc:docMk/>
            <pc:sldMk cId="2095085253" sldId="342"/>
            <ac:spMk id="7" creationId="{2C591B07-D50C-8DEB-267C-B6CF9ACE56C3}"/>
          </ac:spMkLst>
        </pc:spChg>
        <pc:spChg chg="del">
          <ac:chgData name="Mike Dupin" userId="8ea5e918-cbdc-4aa3-b789-9a15b557e22a" providerId="ADAL" clId="{4F0ABF4B-C03E-48B0-93F0-1E910FA7AF74}" dt="2024-03-19T15:12:59.034" v="4036" actId="478"/>
          <ac:spMkLst>
            <pc:docMk/>
            <pc:sldMk cId="2095085253" sldId="342"/>
            <ac:spMk id="86" creationId="{00000000-0000-0000-0000-000000000000}"/>
          </ac:spMkLst>
        </pc:spChg>
        <pc:spChg chg="mod">
          <ac:chgData name="Mike Dupin" userId="8ea5e918-cbdc-4aa3-b789-9a15b557e22a" providerId="ADAL" clId="{4F0ABF4B-C03E-48B0-93F0-1E910FA7AF74}" dt="2024-03-19T21:53:17.452" v="4340" actId="20577"/>
          <ac:spMkLst>
            <pc:docMk/>
            <pc:sldMk cId="2095085253" sldId="342"/>
            <ac:spMk id="87" creationId="{00000000-0000-0000-0000-000000000000}"/>
          </ac:spMkLst>
        </pc:spChg>
        <pc:graphicFrameChg chg="add del mod">
          <ac:chgData name="Mike Dupin" userId="8ea5e918-cbdc-4aa3-b789-9a15b557e22a" providerId="ADAL" clId="{4F0ABF4B-C03E-48B0-93F0-1E910FA7AF74}" dt="2024-03-19T15:26:35.970" v="4136" actId="478"/>
          <ac:graphicFrameMkLst>
            <pc:docMk/>
            <pc:sldMk cId="2095085253" sldId="342"/>
            <ac:graphicFrameMk id="3" creationId="{0357FCBB-72AE-843F-3137-84FE18F0BA97}"/>
          </ac:graphicFrameMkLst>
        </pc:graphicFrameChg>
        <pc:graphicFrameChg chg="del">
          <ac:chgData name="Mike Dupin" userId="8ea5e918-cbdc-4aa3-b789-9a15b557e22a" providerId="ADAL" clId="{4F0ABF4B-C03E-48B0-93F0-1E910FA7AF74}" dt="2024-03-19T15:13:24.121" v="4076" actId="478"/>
          <ac:graphicFrameMkLst>
            <pc:docMk/>
            <pc:sldMk cId="2095085253" sldId="342"/>
            <ac:graphicFrameMk id="85" creationId="{00000000-0000-0000-0000-000000000000}"/>
          </ac:graphicFrameMkLst>
        </pc:graphicFrameChg>
        <pc:picChg chg="add del mod">
          <ac:chgData name="Mike Dupin" userId="8ea5e918-cbdc-4aa3-b789-9a15b557e22a" providerId="ADAL" clId="{4F0ABF4B-C03E-48B0-93F0-1E910FA7AF74}" dt="2024-03-19T15:28:08.930" v="4166" actId="478"/>
          <ac:picMkLst>
            <pc:docMk/>
            <pc:sldMk cId="2095085253" sldId="342"/>
            <ac:picMk id="8194" creationId="{9D743D15-1AEC-493E-35AF-45FDB5B7A6EA}"/>
          </ac:picMkLst>
        </pc:picChg>
      </pc:sldChg>
      <pc:sldChg chg="delSp modSp add mod">
        <pc:chgData name="Mike Dupin" userId="8ea5e918-cbdc-4aa3-b789-9a15b557e22a" providerId="ADAL" clId="{4F0ABF4B-C03E-48B0-93F0-1E910FA7AF74}" dt="2024-03-19T21:55:54.482" v="4378" actId="115"/>
        <pc:sldMkLst>
          <pc:docMk/>
          <pc:sldMk cId="1069121044" sldId="343"/>
        </pc:sldMkLst>
        <pc:spChg chg="mod">
          <ac:chgData name="Mike Dupin" userId="8ea5e918-cbdc-4aa3-b789-9a15b557e22a" providerId="ADAL" clId="{4F0ABF4B-C03E-48B0-93F0-1E910FA7AF74}" dt="2024-03-19T21:55:32.344" v="4375" actId="1076"/>
          <ac:spMkLst>
            <pc:docMk/>
            <pc:sldMk cId="1069121044" sldId="343"/>
            <ac:spMk id="5" creationId="{7F48DA84-13BB-7545-8A47-B2C1300C7614}"/>
          </ac:spMkLst>
        </pc:spChg>
        <pc:spChg chg="mod">
          <ac:chgData name="Mike Dupin" userId="8ea5e918-cbdc-4aa3-b789-9a15b557e22a" providerId="ADAL" clId="{4F0ABF4B-C03E-48B0-93F0-1E910FA7AF74}" dt="2024-03-19T21:55:32.344" v="4375" actId="1076"/>
          <ac:spMkLst>
            <pc:docMk/>
            <pc:sldMk cId="1069121044" sldId="343"/>
            <ac:spMk id="6" creationId="{4853548C-122F-5551-4F27-272D73A4CC9F}"/>
          </ac:spMkLst>
        </pc:spChg>
        <pc:spChg chg="del">
          <ac:chgData name="Mike Dupin" userId="8ea5e918-cbdc-4aa3-b789-9a15b557e22a" providerId="ADAL" clId="{4F0ABF4B-C03E-48B0-93F0-1E910FA7AF74}" dt="2024-03-19T21:55:25.633" v="4374" actId="478"/>
          <ac:spMkLst>
            <pc:docMk/>
            <pc:sldMk cId="1069121044" sldId="343"/>
            <ac:spMk id="7" creationId="{2C591B07-D50C-8DEB-267C-B6CF9ACE56C3}"/>
          </ac:spMkLst>
        </pc:spChg>
        <pc:spChg chg="mod">
          <ac:chgData name="Mike Dupin" userId="8ea5e918-cbdc-4aa3-b789-9a15b557e22a" providerId="ADAL" clId="{4F0ABF4B-C03E-48B0-93F0-1E910FA7AF74}" dt="2024-03-19T21:55:54.482" v="4378" actId="115"/>
          <ac:spMkLst>
            <pc:docMk/>
            <pc:sldMk cId="1069121044" sldId="343"/>
            <ac:spMk id="87" creationId="{00000000-0000-0000-0000-000000000000}"/>
          </ac:spMkLst>
        </pc:spChg>
        <pc:graphicFrameChg chg="mod">
          <ac:chgData name="Mike Dupin" userId="8ea5e918-cbdc-4aa3-b789-9a15b557e22a" providerId="ADAL" clId="{4F0ABF4B-C03E-48B0-93F0-1E910FA7AF74}" dt="2024-03-19T21:55:34.093" v="4376" actId="1076"/>
          <ac:graphicFrameMkLst>
            <pc:docMk/>
            <pc:sldMk cId="1069121044" sldId="343"/>
            <ac:graphicFrameMk id="3" creationId="{0357FCBB-72AE-843F-3137-84FE18F0BA97}"/>
          </ac:graphicFrameMkLst>
        </pc:graphicFrameChg>
        <pc:picChg chg="mod">
          <ac:chgData name="Mike Dupin" userId="8ea5e918-cbdc-4aa3-b789-9a15b557e22a" providerId="ADAL" clId="{4F0ABF4B-C03E-48B0-93F0-1E910FA7AF74}" dt="2024-03-19T21:55:32.344" v="4375" actId="1076"/>
          <ac:picMkLst>
            <pc:docMk/>
            <pc:sldMk cId="1069121044" sldId="343"/>
            <ac:picMk id="8194" creationId="{9D743D15-1AEC-493E-35AF-45FDB5B7A6EA}"/>
          </ac:picMkLst>
        </pc:picChg>
      </pc:sldChg>
      <pc:sldChg chg="modSp add mod">
        <pc:chgData name="Mike Dupin" userId="8ea5e918-cbdc-4aa3-b789-9a15b557e22a" providerId="ADAL" clId="{4F0ABF4B-C03E-48B0-93F0-1E910FA7AF74}" dt="2024-03-19T21:54:16.296" v="4344" actId="20577"/>
        <pc:sldMkLst>
          <pc:docMk/>
          <pc:sldMk cId="3956330356" sldId="344"/>
        </pc:sldMkLst>
        <pc:spChg chg="mod">
          <ac:chgData name="Mike Dupin" userId="8ea5e918-cbdc-4aa3-b789-9a15b557e22a" providerId="ADAL" clId="{4F0ABF4B-C03E-48B0-93F0-1E910FA7AF74}" dt="2024-03-19T21:54:16.296" v="4344" actId="20577"/>
          <ac:spMkLst>
            <pc:docMk/>
            <pc:sldMk cId="3956330356" sldId="344"/>
            <ac:spMk id="87" creationId="{00000000-0000-0000-0000-000000000000}"/>
          </ac:spMkLst>
        </pc:spChg>
      </pc:sldChg>
      <pc:sldChg chg="modSp add mod">
        <pc:chgData name="Mike Dupin" userId="8ea5e918-cbdc-4aa3-b789-9a15b557e22a" providerId="ADAL" clId="{4F0ABF4B-C03E-48B0-93F0-1E910FA7AF74}" dt="2024-03-19T21:54:26.906" v="4346" actId="20577"/>
        <pc:sldMkLst>
          <pc:docMk/>
          <pc:sldMk cId="4119576187" sldId="345"/>
        </pc:sldMkLst>
        <pc:spChg chg="mod">
          <ac:chgData name="Mike Dupin" userId="8ea5e918-cbdc-4aa3-b789-9a15b557e22a" providerId="ADAL" clId="{4F0ABF4B-C03E-48B0-93F0-1E910FA7AF74}" dt="2024-03-19T21:54:26.906" v="4346" actId="20577"/>
          <ac:spMkLst>
            <pc:docMk/>
            <pc:sldMk cId="4119576187" sldId="345"/>
            <ac:spMk id="87" creationId="{00000000-0000-0000-0000-000000000000}"/>
          </ac:spMkLst>
        </pc:spChg>
      </pc:sldChg>
      <pc:sldChg chg="modSp add del mod">
        <pc:chgData name="Mike Dupin" userId="8ea5e918-cbdc-4aa3-b789-9a15b557e22a" providerId="ADAL" clId="{4F0ABF4B-C03E-48B0-93F0-1E910FA7AF74}" dt="2024-03-12T15:18:36.866" v="112" actId="47"/>
        <pc:sldMkLst>
          <pc:docMk/>
          <pc:sldMk cId="4096166166" sldId="346"/>
        </pc:sldMkLst>
        <pc:spChg chg="mod">
          <ac:chgData name="Mike Dupin" userId="8ea5e918-cbdc-4aa3-b789-9a15b557e22a" providerId="ADAL" clId="{4F0ABF4B-C03E-48B0-93F0-1E910FA7AF74}" dt="2024-03-12T15:17:52.429" v="97" actId="27636"/>
          <ac:spMkLst>
            <pc:docMk/>
            <pc:sldMk cId="4096166166" sldId="346"/>
            <ac:spMk id="5" creationId="{EF39A933-A3E6-9F79-9ED3-A997E206513E}"/>
          </ac:spMkLst>
        </pc:spChg>
      </pc:sldChg>
      <pc:sldMasterChg chg="del delSldLayout">
        <pc:chgData name="Mike Dupin" userId="8ea5e918-cbdc-4aa3-b789-9a15b557e22a" providerId="ADAL" clId="{4F0ABF4B-C03E-48B0-93F0-1E910FA7AF74}" dt="2024-03-12T15:14:14.013" v="42" actId="700"/>
        <pc:sldMasterMkLst>
          <pc:docMk/>
          <pc:sldMasterMk cId="0" sldId="2147483659"/>
        </pc:sldMasterMkLst>
        <pc:sldLayoutChg chg="del">
          <pc:chgData name="Mike Dupin" userId="8ea5e918-cbdc-4aa3-b789-9a15b557e22a" providerId="ADAL" clId="{4F0ABF4B-C03E-48B0-93F0-1E910FA7AF74}" dt="2024-03-12T15:14:14.013" v="42" actId="700"/>
          <pc:sldLayoutMkLst>
            <pc:docMk/>
            <pc:sldMasterMk cId="0" sldId="2147483659"/>
            <pc:sldLayoutMk cId="0" sldId="2147483648"/>
          </pc:sldLayoutMkLst>
        </pc:sldLayoutChg>
        <pc:sldLayoutChg chg="del">
          <pc:chgData name="Mike Dupin" userId="8ea5e918-cbdc-4aa3-b789-9a15b557e22a" providerId="ADAL" clId="{4F0ABF4B-C03E-48B0-93F0-1E910FA7AF74}" dt="2024-03-12T15:14:14.013" v="42" actId="700"/>
          <pc:sldLayoutMkLst>
            <pc:docMk/>
            <pc:sldMasterMk cId="0" sldId="2147483659"/>
            <pc:sldLayoutMk cId="0" sldId="2147483649"/>
          </pc:sldLayoutMkLst>
        </pc:sldLayoutChg>
        <pc:sldLayoutChg chg="del">
          <pc:chgData name="Mike Dupin" userId="8ea5e918-cbdc-4aa3-b789-9a15b557e22a" providerId="ADAL" clId="{4F0ABF4B-C03E-48B0-93F0-1E910FA7AF74}" dt="2024-03-12T15:14:14.013" v="42" actId="700"/>
          <pc:sldLayoutMkLst>
            <pc:docMk/>
            <pc:sldMasterMk cId="0" sldId="2147483659"/>
            <pc:sldLayoutMk cId="0" sldId="2147483650"/>
          </pc:sldLayoutMkLst>
        </pc:sldLayoutChg>
        <pc:sldLayoutChg chg="del">
          <pc:chgData name="Mike Dupin" userId="8ea5e918-cbdc-4aa3-b789-9a15b557e22a" providerId="ADAL" clId="{4F0ABF4B-C03E-48B0-93F0-1E910FA7AF74}" dt="2024-03-12T15:14:14.013" v="42" actId="700"/>
          <pc:sldLayoutMkLst>
            <pc:docMk/>
            <pc:sldMasterMk cId="0" sldId="2147483659"/>
            <pc:sldLayoutMk cId="0" sldId="2147483651"/>
          </pc:sldLayoutMkLst>
        </pc:sldLayoutChg>
        <pc:sldLayoutChg chg="del">
          <pc:chgData name="Mike Dupin" userId="8ea5e918-cbdc-4aa3-b789-9a15b557e22a" providerId="ADAL" clId="{4F0ABF4B-C03E-48B0-93F0-1E910FA7AF74}" dt="2024-03-12T15:14:14.013" v="42" actId="700"/>
          <pc:sldLayoutMkLst>
            <pc:docMk/>
            <pc:sldMasterMk cId="0" sldId="2147483659"/>
            <pc:sldLayoutMk cId="0" sldId="214748365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Make up date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Sheet1!$C$4:$F$4</c:f>
              <c:strCache>
                <c:ptCount val="4"/>
                <c:pt idx="0">
                  <c:v>Wednesday 10th, 7PM</c:v>
                </c:pt>
                <c:pt idx="1">
                  <c:v>Thursday 11th, 7 PM</c:v>
                </c:pt>
                <c:pt idx="2">
                  <c:v>Friday 19th, during the day before 5PM -- please indicate your time slot</c:v>
                </c:pt>
                <c:pt idx="3">
                  <c:v>Monday 22th, 7PM</c:v>
                </c:pt>
              </c:strCache>
            </c:strRef>
          </c:cat>
          <c:val>
            <c:numRef>
              <c:f>Sheet1!$C$14:$F$14</c:f>
              <c:numCache>
                <c:formatCode>General</c:formatCode>
                <c:ptCount val="4"/>
                <c:pt idx="0">
                  <c:v>4</c:v>
                </c:pt>
                <c:pt idx="1">
                  <c:v>7</c:v>
                </c:pt>
                <c:pt idx="2">
                  <c:v>2</c:v>
                </c:pt>
                <c:pt idx="3">
                  <c:v>3</c:v>
                </c:pt>
              </c:numCache>
            </c:numRef>
          </c:val>
          <c:extLst>
            <c:ext xmlns:c16="http://schemas.microsoft.com/office/drawing/2014/chart" uri="{C3380CC4-5D6E-409C-BE32-E72D297353CC}">
              <c16:uniqueId val="{00000000-7AEC-4912-8D5F-2EB312A0522E}"/>
            </c:ext>
          </c:extLst>
        </c:ser>
        <c:dLbls>
          <c:showLegendKey val="0"/>
          <c:showVal val="0"/>
          <c:showCatName val="0"/>
          <c:showSerName val="0"/>
          <c:showPercent val="0"/>
          <c:showBubbleSize val="0"/>
        </c:dLbls>
        <c:gapWidth val="219"/>
        <c:overlap val="-27"/>
        <c:axId val="1185098432"/>
        <c:axId val="1014650464"/>
      </c:barChart>
      <c:catAx>
        <c:axId val="1185098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4650464"/>
        <c:crosses val="autoZero"/>
        <c:auto val="1"/>
        <c:lblAlgn val="ctr"/>
        <c:lblOffset val="100"/>
        <c:noMultiLvlLbl val="0"/>
      </c:catAx>
      <c:valAx>
        <c:axId val="1014650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5098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7ba1ee8973_0_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7ba1ee8973_0_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436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7ba1ee8973_6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7ba1ee8973_6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7ba1ee8973_6_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17ba1ee8973_6_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21bd152477_0_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21bd152477_0_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21bd152477_0_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21bd152477_0_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1bd152477_0_3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1bd152477_0_3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21bd152477_0_3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21bd152477_0_3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21bd152477_0_6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21bd152477_0_6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7ba1ee8973_0_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7ba1ee8973_0_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270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21bd152477_0_5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21bd152477_0_5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9617c1012d_0_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29617c1012d_0_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7ba1ee8973_6_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7ba1ee8973_6_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7ba1ee8973_6_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7ba1ee8973_6_2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7ba1ee8973_6_3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7ba1ee8973_6_3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7ba1ee8973_6_4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7ba1ee8973_6_4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7ba1ee8973_6_5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7ba1ee8973_6_5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7ba1ee8973_6_6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7ba1ee8973_6_6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7ba1ee8973_6_3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7ba1ee8973_6_3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00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d91cfe790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fd91cfe790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7ba1ee8973_0_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7ba1ee8973_0_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65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7ba1ee8973_0_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7ba1ee8973_0_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7ba1ee8973_2_3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17ba1ee8973_2_3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9" name="Google Shape;149;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308100" y="1920062"/>
            <a:ext cx="9575799" cy="276923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0" b="0" i="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381076" y="1971675"/>
            <a:ext cx="11430000" cy="441388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308100" y="1920062"/>
            <a:ext cx="9575799" cy="276923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0" b="0" i="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8"/>
        <p:cNvGrpSpPr/>
        <p:nvPr/>
      </p:nvGrpSpPr>
      <p:grpSpPr>
        <a:xfrm>
          <a:off x="0" y="0"/>
          <a:ext cx="0" cy="0"/>
          <a:chOff x="0" y="0"/>
          <a:chExt cx="0" cy="0"/>
        </a:xfrm>
      </p:grpSpPr>
      <p:sp>
        <p:nvSpPr>
          <p:cNvPr id="59" name="Google Shape;59;p1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1308100" y="1920062"/>
            <a:ext cx="9575799" cy="276923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0" b="0" i="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1"/>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5" name="Google Shape;65;p11"/>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2"/>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5"/>
        <p:cNvGrpSpPr/>
        <p:nvPr/>
      </p:nvGrpSpPr>
      <p:grpSpPr>
        <a:xfrm>
          <a:off x="0" y="0"/>
          <a:ext cx="0" cy="0"/>
          <a:chOff x="0" y="0"/>
          <a:chExt cx="0" cy="0"/>
        </a:xfrm>
      </p:grpSpPr>
      <p:sp>
        <p:nvSpPr>
          <p:cNvPr id="76" name="Google Shape;76;p13"/>
          <p:cNvSpPr txBox="1">
            <a:spLocks noGrp="1"/>
          </p:cNvSpPr>
          <p:nvPr>
            <p:ph type="ctrTitle"/>
          </p:nvPr>
        </p:nvSpPr>
        <p:spPr>
          <a:xfrm>
            <a:off x="415611" y="992767"/>
            <a:ext cx="11360700" cy="2736900"/>
          </a:xfrm>
          <a:prstGeom prst="rect">
            <a:avLst/>
          </a:prstGeom>
        </p:spPr>
        <p:txBody>
          <a:bodyPr spcFirstLastPara="1" wrap="square" lIns="0" tIns="0" rIns="0" bIns="0" anchor="b" anchorCtr="0">
            <a:sp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77" name="Google Shape;77;p13"/>
          <p:cNvSpPr txBox="1">
            <a:spLocks noGrp="1"/>
          </p:cNvSpPr>
          <p:nvPr>
            <p:ph type="subTitle" idx="1"/>
          </p:nvPr>
        </p:nvSpPr>
        <p:spPr>
          <a:xfrm>
            <a:off x="415600" y="3778833"/>
            <a:ext cx="11360700" cy="10569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78" name="Google Shape;78;p13"/>
          <p:cNvSpPr txBox="1">
            <a:spLocks noGrp="1"/>
          </p:cNvSpPr>
          <p:nvPr>
            <p:ph type="sldNum" idx="12"/>
          </p:nvPr>
        </p:nvSpPr>
        <p:spPr>
          <a:xfrm>
            <a:off x="11296610" y="6217622"/>
            <a:ext cx="731700" cy="277200"/>
          </a:xfrm>
          <a:prstGeom prst="rect">
            <a:avLst/>
          </a:prstGeom>
        </p:spPr>
        <p:txBody>
          <a:bodyPr spcFirstLastPara="1" wrap="square" lIns="0" tIns="0" rIns="0" bIns="0" anchor="t"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6EE465F-10A2-2558-8C40-854A01781FBF}"/>
              </a:ext>
            </a:extLst>
          </p:cNvPr>
          <p:cNvCxnSpPr>
            <a:cxnSpLocks/>
          </p:cNvCxnSpPr>
          <p:nvPr userDrawn="1"/>
        </p:nvCxnSpPr>
        <p:spPr>
          <a:xfrm>
            <a:off x="0" y="6553200"/>
            <a:ext cx="9372600" cy="0"/>
          </a:xfrm>
          <a:prstGeom prst="line">
            <a:avLst/>
          </a:prstGeom>
          <a:ln w="19050">
            <a:solidFill>
              <a:srgbClr val="FFD807"/>
            </a:solidFill>
          </a:ln>
        </p:spPr>
        <p:style>
          <a:lnRef idx="1">
            <a:schemeClr val="accent6"/>
          </a:lnRef>
          <a:fillRef idx="0">
            <a:schemeClr val="accent6"/>
          </a:fillRef>
          <a:effectRef idx="0">
            <a:schemeClr val="accent6"/>
          </a:effectRef>
          <a:fontRef idx="minor">
            <a:schemeClr val="tx1"/>
          </a:fontRef>
        </p:style>
      </p:cxnSp>
      <p:pic>
        <p:nvPicPr>
          <p:cNvPr id="11" name="Picture 4">
            <a:extLst>
              <a:ext uri="{FF2B5EF4-FFF2-40B4-BE49-F238E27FC236}">
                <a16:creationId xmlns:a16="http://schemas.microsoft.com/office/drawing/2014/main" id="{023D931E-47C4-683D-5F5F-08298A4974E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000" y="6369851"/>
            <a:ext cx="2528952" cy="36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200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41D6D2-5C28-FCF0-D87D-41AF4598ADA9}"/>
              </a:ext>
            </a:extLst>
          </p:cNvPr>
          <p:cNvGrpSpPr/>
          <p:nvPr userDrawn="1"/>
        </p:nvGrpSpPr>
        <p:grpSpPr>
          <a:xfrm>
            <a:off x="0" y="0"/>
            <a:ext cx="12192000" cy="735214"/>
            <a:chOff x="0" y="0"/>
            <a:chExt cx="12192000" cy="735214"/>
          </a:xfrm>
        </p:grpSpPr>
        <p:pic>
          <p:nvPicPr>
            <p:cNvPr id="8" name="object 2">
              <a:extLst>
                <a:ext uri="{FF2B5EF4-FFF2-40B4-BE49-F238E27FC236}">
                  <a16:creationId xmlns:a16="http://schemas.microsoft.com/office/drawing/2014/main" id="{5994CC89-7CEA-4FEC-6750-E75E544EA6DF}"/>
                </a:ext>
              </a:extLst>
            </p:cNvPr>
            <p:cNvPicPr/>
            <p:nvPr/>
          </p:nvPicPr>
          <p:blipFill>
            <a:blip r:embed="rId2" cstate="print"/>
            <a:stretch>
              <a:fillRect/>
            </a:stretch>
          </p:blipFill>
          <p:spPr>
            <a:xfrm>
              <a:off x="0" y="3757"/>
              <a:ext cx="12192000" cy="727700"/>
            </a:xfrm>
            <a:prstGeom prst="rect">
              <a:avLst/>
            </a:prstGeom>
          </p:spPr>
        </p:pic>
        <p:sp>
          <p:nvSpPr>
            <p:cNvPr id="9" name="TextBox 8">
              <a:extLst>
                <a:ext uri="{FF2B5EF4-FFF2-40B4-BE49-F238E27FC236}">
                  <a16:creationId xmlns:a16="http://schemas.microsoft.com/office/drawing/2014/main" id="{20588883-CE31-193C-6FE2-847AF923FE69}"/>
                </a:ext>
              </a:extLst>
            </p:cNvPr>
            <p:cNvSpPr txBox="1"/>
            <p:nvPr/>
          </p:nvSpPr>
          <p:spPr>
            <a:xfrm>
              <a:off x="0" y="0"/>
              <a:ext cx="12192000" cy="735214"/>
            </a:xfrm>
            <a:prstGeom prst="rect">
              <a:avLst/>
            </a:prstGeom>
            <a:noFill/>
          </p:spPr>
          <p:txBody>
            <a:bodyPr wrap="square" rtlCol="0">
              <a:spAutoFit/>
            </a:bodyPr>
            <a:lstStyle/>
            <a:p>
              <a:r>
                <a:rPr kumimoji="0" lang="en-US" sz="4000" b="0" i="0" u="none" strike="noStrike" kern="0" cap="none" spc="-10" normalizeH="0" baseline="0" noProof="0" dirty="0">
                  <a:ln>
                    <a:noFill/>
                  </a:ln>
                  <a:solidFill>
                    <a:srgbClr val="FFFFFF"/>
                  </a:solidFill>
                  <a:effectLst/>
                  <a:uLnTx/>
                  <a:uFillTx/>
                  <a:latin typeface="Carlito"/>
                  <a:ea typeface="+mj-ea"/>
                </a:rPr>
                <a:t> </a:t>
              </a:r>
              <a:endParaRPr lang="en-US" dirty="0"/>
            </a:p>
          </p:txBody>
        </p:sp>
      </p:grpSp>
      <p:cxnSp>
        <p:nvCxnSpPr>
          <p:cNvPr id="10" name="Straight Connector 9">
            <a:extLst>
              <a:ext uri="{FF2B5EF4-FFF2-40B4-BE49-F238E27FC236}">
                <a16:creationId xmlns:a16="http://schemas.microsoft.com/office/drawing/2014/main" id="{010F09CE-65B7-ADDC-CD6E-C8E51BB52E4F}"/>
              </a:ext>
            </a:extLst>
          </p:cNvPr>
          <p:cNvCxnSpPr>
            <a:cxnSpLocks/>
          </p:cNvCxnSpPr>
          <p:nvPr userDrawn="1"/>
        </p:nvCxnSpPr>
        <p:spPr>
          <a:xfrm>
            <a:off x="0" y="6553200"/>
            <a:ext cx="9372600" cy="0"/>
          </a:xfrm>
          <a:prstGeom prst="line">
            <a:avLst/>
          </a:prstGeom>
          <a:ln w="19050">
            <a:solidFill>
              <a:srgbClr val="FFD807"/>
            </a:solidFill>
          </a:ln>
        </p:spPr>
        <p:style>
          <a:lnRef idx="1">
            <a:schemeClr val="accent6"/>
          </a:lnRef>
          <a:fillRef idx="0">
            <a:schemeClr val="accent6"/>
          </a:fillRef>
          <a:effectRef idx="0">
            <a:schemeClr val="accent6"/>
          </a:effectRef>
          <a:fontRef idx="minor">
            <a:schemeClr val="tx1"/>
          </a:fontRef>
        </p:style>
      </p:cxnSp>
      <p:pic>
        <p:nvPicPr>
          <p:cNvPr id="11" name="Picture 4">
            <a:extLst>
              <a:ext uri="{FF2B5EF4-FFF2-40B4-BE49-F238E27FC236}">
                <a16:creationId xmlns:a16="http://schemas.microsoft.com/office/drawing/2014/main" id="{ECC7DDA5-8CF0-4A04-A7E4-E61ED6F5843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25000" y="6369851"/>
            <a:ext cx="2528952" cy="366698"/>
          </a:xfrm>
          <a:prstGeom prst="rect">
            <a:avLst/>
          </a:prstGeom>
          <a:noFill/>
          <a:extLst>
            <a:ext uri="{909E8E84-426E-40DD-AFC4-6F175D3DCCD1}">
              <a14:hiddenFill xmlns:a14="http://schemas.microsoft.com/office/drawing/2010/main">
                <a:solidFill>
                  <a:srgbClr val="FFFFFF"/>
                </a:solidFill>
              </a14:hiddenFill>
            </a:ext>
          </a:extLst>
        </p:spPr>
      </p:pic>
      <p:sp>
        <p:nvSpPr>
          <p:cNvPr id="13" name="Holder 2">
            <a:extLst>
              <a:ext uri="{FF2B5EF4-FFF2-40B4-BE49-F238E27FC236}">
                <a16:creationId xmlns:a16="http://schemas.microsoft.com/office/drawing/2014/main" id="{400EE181-5351-151C-BA3B-7E7924B178E5}"/>
              </a:ext>
            </a:extLst>
          </p:cNvPr>
          <p:cNvSpPr>
            <a:spLocks noGrp="1"/>
          </p:cNvSpPr>
          <p:nvPr>
            <p:ph type="title" hasCustomPrompt="1"/>
          </p:nvPr>
        </p:nvSpPr>
        <p:spPr>
          <a:xfrm>
            <a:off x="228600" y="59830"/>
            <a:ext cx="11963400" cy="615553"/>
          </a:xfrm>
        </p:spPr>
        <p:txBody>
          <a:bodyPr lIns="0" tIns="0" rIns="0" bIns="0"/>
          <a:lstStyle>
            <a:lvl1pPr>
              <a:defRPr sz="4000" b="0" i="0">
                <a:solidFill>
                  <a:schemeClr val="bg1"/>
                </a:solidFill>
                <a:latin typeface="Carlito"/>
                <a:cs typeface="Carlito"/>
              </a:defRPr>
            </a:lvl1pPr>
          </a:lstStyle>
          <a:p>
            <a:r>
              <a:rPr lang="en-US" dirty="0"/>
              <a:t>Add Title</a:t>
            </a:r>
            <a:endParaRPr dirty="0"/>
          </a:p>
        </p:txBody>
      </p:sp>
    </p:spTree>
    <p:extLst>
      <p:ext uri="{BB962C8B-B14F-4D97-AF65-F5344CB8AC3E}">
        <p14:creationId xmlns:p14="http://schemas.microsoft.com/office/powerpoint/2010/main" val="356077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08100" y="1920062"/>
            <a:ext cx="9575799" cy="276923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60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7"/>
          <p:cNvSpPr txBox="1">
            <a:spLocks noGrp="1"/>
          </p:cNvSpPr>
          <p:nvPr>
            <p:ph type="body" idx="1"/>
          </p:nvPr>
        </p:nvSpPr>
        <p:spPr>
          <a:xfrm>
            <a:off x="381076" y="1971675"/>
            <a:ext cx="11430000" cy="441388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4" name="Google Shape;44;p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61" r:id="rId7"/>
    <p:sldLayoutId id="214748366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hyperlink" Target="https://www.mbta.com/maps"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www.iso-ne.com/about/key-stats/maps-and-diagrams/#system-diagram"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hyperlink" Target="https://www.mbta.com/map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www.datadoghq.com/blog/monitor-mbta-status/"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www.iso-ne.com/about/key-stats/electricity-use"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jpeg"/><Relationship Id="rId4" Type="http://schemas.microsoft.com/office/2007/relationships/hdphoto" Target="../media/hdphoto5.wdp"/><Relationship Id="rId9" Type="http://schemas.microsoft.com/office/2007/relationships/hdphoto" Target="../media/hdphoto6.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Visualization Images - Free Download on Freepik">
            <a:extLst>
              <a:ext uri="{FF2B5EF4-FFF2-40B4-BE49-F238E27FC236}">
                <a16:creationId xmlns:a16="http://schemas.microsoft.com/office/drawing/2014/main" id="{CA159194-6906-3E9B-CC7E-545138AC9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2" y="0"/>
            <a:ext cx="12344401" cy="68464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675749C-17F1-7E91-A575-9227FCA51823}"/>
              </a:ext>
            </a:extLst>
          </p:cNvPr>
          <p:cNvSpPr/>
          <p:nvPr/>
        </p:nvSpPr>
        <p:spPr>
          <a:xfrm>
            <a:off x="-152400" y="0"/>
            <a:ext cx="12344400" cy="6858000"/>
          </a:xfrm>
          <a:prstGeom prst="rect">
            <a:avLst/>
          </a:prstGeom>
          <a:solidFill>
            <a:srgbClr val="003768">
              <a:alpha val="6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8C8A88"/>
              </a:solidFill>
            </a:endParaRPr>
          </a:p>
        </p:txBody>
      </p:sp>
      <p:sp>
        <p:nvSpPr>
          <p:cNvPr id="3" name="TextBox 2">
            <a:extLst>
              <a:ext uri="{FF2B5EF4-FFF2-40B4-BE49-F238E27FC236}">
                <a16:creationId xmlns:a16="http://schemas.microsoft.com/office/drawing/2014/main" id="{0ED1DD11-1443-DB76-8FF9-659A6F15AA43}"/>
              </a:ext>
            </a:extLst>
          </p:cNvPr>
          <p:cNvSpPr txBox="1"/>
          <p:nvPr/>
        </p:nvSpPr>
        <p:spPr>
          <a:xfrm>
            <a:off x="2590800" y="381000"/>
            <a:ext cx="6096000" cy="1107996"/>
          </a:xfrm>
          <a:prstGeom prst="rect">
            <a:avLst/>
          </a:prstGeom>
          <a:noFill/>
        </p:spPr>
        <p:txBody>
          <a:bodyPr wrap="square">
            <a:spAutoFit/>
          </a:bodyPr>
          <a:lstStyle/>
          <a:p>
            <a:r>
              <a:rPr lang="en-US" sz="6600" b="1" i="0" dirty="0">
                <a:solidFill>
                  <a:schemeClr val="bg1"/>
                </a:solidFill>
                <a:effectLst/>
                <a:latin typeface="Segoe UI Black" panose="020B0A02040204020203" pitchFamily="34" charset="0"/>
                <a:ea typeface="Segoe UI Black" panose="020B0A02040204020203" pitchFamily="34" charset="0"/>
                <a:cs typeface="Leelawadee" panose="020B0502040204020203" pitchFamily="34" charset="-34"/>
              </a:rPr>
              <a:t>DSA5400</a:t>
            </a:r>
            <a:endParaRPr lang="en-US" sz="6600" dirty="0">
              <a:solidFill>
                <a:schemeClr val="bg1"/>
              </a:solidFill>
              <a:latin typeface="Segoe UI Black" panose="020B0A02040204020203" pitchFamily="34" charset="0"/>
              <a:ea typeface="Segoe UI Black" panose="020B0A02040204020203" pitchFamily="34" charset="0"/>
              <a:cs typeface="Leelawadee" panose="020B0502040204020203" pitchFamily="34" charset="-34"/>
            </a:endParaRPr>
          </a:p>
        </p:txBody>
      </p:sp>
      <p:sp>
        <p:nvSpPr>
          <p:cNvPr id="6" name="TextBox 5">
            <a:extLst>
              <a:ext uri="{FF2B5EF4-FFF2-40B4-BE49-F238E27FC236}">
                <a16:creationId xmlns:a16="http://schemas.microsoft.com/office/drawing/2014/main" id="{D32B5CB9-66D3-A175-3587-FF23F9716912}"/>
              </a:ext>
            </a:extLst>
          </p:cNvPr>
          <p:cNvSpPr txBox="1"/>
          <p:nvPr/>
        </p:nvSpPr>
        <p:spPr>
          <a:xfrm>
            <a:off x="2554705" y="1509534"/>
            <a:ext cx="9448800" cy="923330"/>
          </a:xfrm>
          <a:prstGeom prst="rect">
            <a:avLst/>
          </a:prstGeom>
          <a:noFill/>
        </p:spPr>
        <p:txBody>
          <a:bodyPr wrap="square">
            <a:spAutoFit/>
          </a:bodyPr>
          <a:lstStyle>
            <a:defPPr>
              <a:defRPr kern="0"/>
            </a:defPPr>
            <a:lvl1pPr>
              <a:defRPr sz="8000" b="1" i="0">
                <a:solidFill>
                  <a:schemeClr val="bg1"/>
                </a:solidFill>
                <a:effectLst/>
                <a:latin typeface="Segoe UI Black" panose="020B0A02040204020203" pitchFamily="34" charset="0"/>
                <a:ea typeface="Segoe UI Black" panose="020B0A02040204020203" pitchFamily="34" charset="0"/>
                <a:cs typeface="Leelawadee" panose="020B0502040204020203" pitchFamily="34" charset="-34"/>
              </a:defRPr>
            </a:lvl1pPr>
          </a:lstStyle>
          <a:p>
            <a:r>
              <a:rPr lang="en-US" sz="5400" dirty="0"/>
              <a:t>Visual Data Exploration</a:t>
            </a:r>
          </a:p>
        </p:txBody>
      </p:sp>
      <p:pic>
        <p:nvPicPr>
          <p:cNvPr id="19" name="Slide">
            <a:extLst>
              <a:ext uri="{FF2B5EF4-FFF2-40B4-BE49-F238E27FC236}">
                <a16:creationId xmlns:a16="http://schemas.microsoft.com/office/drawing/2014/main" id="{571855EC-D0F0-2175-3072-5308B9DD4B9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t="4640" r="78304"/>
          <a:stretch/>
        </p:blipFill>
        <p:spPr>
          <a:xfrm>
            <a:off x="-152404" y="208509"/>
            <a:ext cx="1900314" cy="4698087"/>
          </a:xfrm>
          <a:prstGeom prst="rect">
            <a:avLst/>
          </a:prstGeom>
        </p:spPr>
      </p:pic>
      <p:sp>
        <p:nvSpPr>
          <p:cNvPr id="20" name="TextBox 19">
            <a:extLst>
              <a:ext uri="{FF2B5EF4-FFF2-40B4-BE49-F238E27FC236}">
                <a16:creationId xmlns:a16="http://schemas.microsoft.com/office/drawing/2014/main" id="{FB8DE0C5-3256-0635-E0A7-9AFEFE665795}"/>
              </a:ext>
            </a:extLst>
          </p:cNvPr>
          <p:cNvSpPr txBox="1"/>
          <p:nvPr/>
        </p:nvSpPr>
        <p:spPr>
          <a:xfrm>
            <a:off x="152400" y="6143833"/>
            <a:ext cx="7010400" cy="584775"/>
          </a:xfrm>
          <a:prstGeom prst="rect">
            <a:avLst/>
          </a:prstGeom>
          <a:no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3200" spc="600" dirty="0">
                <a:solidFill>
                  <a:srgbClr val="FEDE05"/>
                </a:solidFill>
                <a:latin typeface="Meiryo UI" panose="020B0400000000000000" pitchFamily="34" charset="-128"/>
                <a:ea typeface="Meiryo UI" panose="020B0400000000000000" pitchFamily="34" charset="-128"/>
              </a:rPr>
              <a:t>Michael Dupin, Ph.D.</a:t>
            </a:r>
          </a:p>
        </p:txBody>
      </p:sp>
      <p:grpSp>
        <p:nvGrpSpPr>
          <p:cNvPr id="25" name="Group 24">
            <a:extLst>
              <a:ext uri="{FF2B5EF4-FFF2-40B4-BE49-F238E27FC236}">
                <a16:creationId xmlns:a16="http://schemas.microsoft.com/office/drawing/2014/main" id="{D62B1F23-9A5A-0538-9DF4-B872550A47C7}"/>
              </a:ext>
            </a:extLst>
          </p:cNvPr>
          <p:cNvGrpSpPr/>
          <p:nvPr/>
        </p:nvGrpSpPr>
        <p:grpSpPr>
          <a:xfrm>
            <a:off x="797758" y="5141419"/>
            <a:ext cx="10749134" cy="646331"/>
            <a:chOff x="2976486" y="4436360"/>
            <a:chExt cx="7467600" cy="646331"/>
          </a:xfrm>
        </p:grpSpPr>
        <p:sp>
          <p:nvSpPr>
            <p:cNvPr id="13" name="TextBox 12">
              <a:extLst>
                <a:ext uri="{FF2B5EF4-FFF2-40B4-BE49-F238E27FC236}">
                  <a16:creationId xmlns:a16="http://schemas.microsoft.com/office/drawing/2014/main" id="{33F1158F-349A-A79B-23AB-E39A5D530A7C}"/>
                </a:ext>
              </a:extLst>
            </p:cNvPr>
            <p:cNvSpPr txBox="1"/>
            <p:nvPr/>
          </p:nvSpPr>
          <p:spPr>
            <a:xfrm>
              <a:off x="3679533" y="4436360"/>
              <a:ext cx="6127068"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a:solidFill>
                    <a:srgbClr val="FEDE05"/>
                  </a:solidFill>
                  <a:latin typeface="Segoe UI Black" panose="020B0A02040204020203" pitchFamily="34" charset="0"/>
                  <a:ea typeface="Segoe UI Black" panose="020B0A02040204020203" pitchFamily="34" charset="0"/>
                </a:rPr>
                <a:t>Module 2: Visualization and Cognition</a:t>
              </a:r>
            </a:p>
          </p:txBody>
        </p:sp>
        <p:cxnSp>
          <p:nvCxnSpPr>
            <p:cNvPr id="22" name="Straight Connector 21">
              <a:extLst>
                <a:ext uri="{FF2B5EF4-FFF2-40B4-BE49-F238E27FC236}">
                  <a16:creationId xmlns:a16="http://schemas.microsoft.com/office/drawing/2014/main" id="{ED9B9E77-1E8A-9E39-404E-74D670B1F69B}"/>
                </a:ext>
              </a:extLst>
            </p:cNvPr>
            <p:cNvCxnSpPr>
              <a:cxnSpLocks/>
            </p:cNvCxnSpPr>
            <p:nvPr/>
          </p:nvCxnSpPr>
          <p:spPr>
            <a:xfrm flipH="1">
              <a:off x="2976486" y="4797623"/>
              <a:ext cx="489385" cy="0"/>
            </a:xfrm>
            <a:prstGeom prst="line">
              <a:avLst/>
            </a:prstGeom>
            <a:ln w="57150">
              <a:solidFill>
                <a:srgbClr val="FEDE0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808548-D8C0-BAE8-35E2-1C79DDA8B9E3}"/>
                </a:ext>
              </a:extLst>
            </p:cNvPr>
            <p:cNvCxnSpPr>
              <a:cxnSpLocks/>
            </p:cNvCxnSpPr>
            <p:nvPr/>
          </p:nvCxnSpPr>
          <p:spPr>
            <a:xfrm flipH="1">
              <a:off x="9904810" y="4797623"/>
              <a:ext cx="539276" cy="0"/>
            </a:xfrm>
            <a:prstGeom prst="line">
              <a:avLst/>
            </a:prstGeom>
            <a:ln w="57150">
              <a:solidFill>
                <a:srgbClr val="FEDE05"/>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EFA9C34-6C1B-C4D3-6220-5A123A176B82}"/>
              </a:ext>
            </a:extLst>
          </p:cNvPr>
          <p:cNvSpPr/>
          <p:nvPr/>
        </p:nvSpPr>
        <p:spPr>
          <a:xfrm>
            <a:off x="1219200" y="1066800"/>
            <a:ext cx="67733" cy="381000"/>
          </a:xfrm>
          <a:prstGeom prst="rect">
            <a:avLst/>
          </a:prstGeom>
          <a:solidFill>
            <a:srgbClr val="0037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245F50-2211-80EA-1726-4049EB000708}"/>
              </a:ext>
            </a:extLst>
          </p:cNvPr>
          <p:cNvSpPr/>
          <p:nvPr/>
        </p:nvSpPr>
        <p:spPr>
          <a:xfrm>
            <a:off x="1286933" y="1062952"/>
            <a:ext cx="160867" cy="245533"/>
          </a:xfrm>
          <a:prstGeom prst="rect">
            <a:avLst/>
          </a:prstGeom>
          <a:solidFill>
            <a:srgbClr val="FFD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8C4B42E-B69A-D3A0-1A56-A73405B1E6E8}"/>
              </a:ext>
            </a:extLst>
          </p:cNvPr>
          <p:cNvPicPr>
            <a:picLocks noChangeAspect="1"/>
          </p:cNvPicPr>
          <p:nvPr/>
        </p:nvPicPr>
        <p:blipFill rotWithShape="1">
          <a:blip r:embed="rId5"/>
          <a:srcRect l="11239" t="52762" b="-1"/>
          <a:stretch/>
        </p:blipFill>
        <p:spPr>
          <a:xfrm>
            <a:off x="152400" y="2613664"/>
            <a:ext cx="2587648" cy="2346955"/>
          </a:xfrm>
          <a:prstGeom prst="triangle">
            <a:avLst>
              <a:gd name="adj" fmla="val 77968"/>
            </a:avLst>
          </a:prstGeom>
        </p:spPr>
      </p:pic>
    </p:spTree>
    <p:extLst>
      <p:ext uri="{BB962C8B-B14F-4D97-AF65-F5344CB8AC3E}">
        <p14:creationId xmlns:p14="http://schemas.microsoft.com/office/powerpoint/2010/main" val="432905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9" name="Rectangle 8">
            <a:extLst>
              <a:ext uri="{FF2B5EF4-FFF2-40B4-BE49-F238E27FC236}">
                <a16:creationId xmlns:a16="http://schemas.microsoft.com/office/drawing/2014/main" id="{92166508-CA3F-D720-256B-D1DCA7A27C1C}"/>
              </a:ext>
            </a:extLst>
          </p:cNvPr>
          <p:cNvSpPr/>
          <p:nvPr/>
        </p:nvSpPr>
        <p:spPr>
          <a:xfrm>
            <a:off x="5769142" y="2689058"/>
            <a:ext cx="6220326" cy="330266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Google Shape;151;p21"/>
          <p:cNvSpPr txBox="1">
            <a:spLocks noGrp="1"/>
          </p:cNvSpPr>
          <p:nvPr>
            <p:ph type="title"/>
          </p:nvPr>
        </p:nvSpPr>
        <p:spPr>
          <a:xfrm>
            <a:off x="228600" y="59830"/>
            <a:ext cx="11963400" cy="443055"/>
          </a:xfrm>
          <a:prstGeom prst="rect">
            <a:avLst/>
          </a:prstGeom>
          <a:noFill/>
          <a:ln>
            <a:noFill/>
          </a:ln>
        </p:spPr>
        <p:txBody>
          <a:bodyPr spcFirstLastPara="1" wrap="square" lIns="0" tIns="12700" rIns="0" bIns="0" anchor="ctr" anchorCtr="0">
            <a:spAutoFit/>
          </a:bodyPr>
          <a:lstStyle/>
          <a:p>
            <a:pPr marL="12700"/>
            <a:r>
              <a:rPr lang="en-US" sz="2800" dirty="0">
                <a:latin typeface="Arial"/>
                <a:cs typeface="Arial"/>
                <a:sym typeface="Arial"/>
              </a:rPr>
              <a:t>Data Mining Process – A General Overview</a:t>
            </a:r>
            <a:endParaRPr sz="2800" dirty="0">
              <a:latin typeface="Arial"/>
              <a:cs typeface="Arial"/>
              <a:sym typeface="Arial"/>
            </a:endParaRPr>
          </a:p>
        </p:txBody>
      </p:sp>
      <p:sp>
        <p:nvSpPr>
          <p:cNvPr id="152" name="Google Shape;152;p21"/>
          <p:cNvSpPr txBox="1"/>
          <p:nvPr/>
        </p:nvSpPr>
        <p:spPr>
          <a:xfrm>
            <a:off x="469264" y="989053"/>
            <a:ext cx="10831830" cy="504610"/>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None/>
            </a:pPr>
            <a:r>
              <a:rPr lang="en-US" sz="1600" dirty="0"/>
              <a:t>Data mining </a:t>
            </a:r>
            <a:r>
              <a:rPr lang="en-US" sz="1600" b="0" dirty="0">
                <a:latin typeface="Arial"/>
                <a:ea typeface="Arial"/>
                <a:cs typeface="Arial"/>
                <a:sym typeface="Arial"/>
              </a:rPr>
              <a:t>is a craft involves art and science with a well-established </a:t>
            </a:r>
            <a:r>
              <a:rPr lang="en-US" sz="1600" b="1" dirty="0">
                <a:solidFill>
                  <a:schemeClr val="dk1"/>
                </a:solidFill>
                <a:latin typeface="Arial"/>
                <a:ea typeface="Arial"/>
                <a:cs typeface="Arial"/>
                <a:sym typeface="Arial"/>
              </a:rPr>
              <a:t>process </a:t>
            </a:r>
            <a:r>
              <a:rPr lang="en-US" sz="1600" dirty="0">
                <a:solidFill>
                  <a:schemeClr val="dk1"/>
                </a:solidFill>
                <a:latin typeface="Arial"/>
                <a:ea typeface="Arial"/>
                <a:cs typeface="Arial"/>
                <a:sym typeface="Arial"/>
              </a:rPr>
              <a:t>that places a structure on business problem, allowing consistency, repeatability and objectiveness … that can </a:t>
            </a:r>
            <a:r>
              <a:rPr lang="en-US" sz="1600" b="1" dirty="0">
                <a:solidFill>
                  <a:schemeClr val="dk1"/>
                </a:solidFill>
                <a:latin typeface="Arial"/>
                <a:ea typeface="Arial"/>
                <a:cs typeface="Arial"/>
                <a:sym typeface="Arial"/>
              </a:rPr>
              <a:t>turn data to competitive advantage.</a:t>
            </a:r>
            <a:endParaRPr sz="1600" dirty="0">
              <a:solidFill>
                <a:schemeClr val="dk1"/>
              </a:solidFill>
              <a:latin typeface="Arial"/>
              <a:ea typeface="Arial"/>
              <a:cs typeface="Arial"/>
              <a:sym typeface="Arial"/>
            </a:endParaRPr>
          </a:p>
        </p:txBody>
      </p:sp>
      <p:sp>
        <p:nvSpPr>
          <p:cNvPr id="181" name="Google Shape;181;p21"/>
          <p:cNvSpPr txBox="1"/>
          <p:nvPr/>
        </p:nvSpPr>
        <p:spPr>
          <a:xfrm>
            <a:off x="7341612" y="2230780"/>
            <a:ext cx="3877692" cy="391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dirty="0">
                <a:solidFill>
                  <a:srgbClr val="FFC000"/>
                </a:solidFill>
                <a:latin typeface="Calibri"/>
                <a:ea typeface="Calibri"/>
                <a:cs typeface="Calibri"/>
                <a:sym typeface="Calibri"/>
              </a:rPr>
              <a:t>Data Science </a:t>
            </a:r>
            <a:r>
              <a:rPr lang="en-US" sz="1800" b="1" dirty="0">
                <a:solidFill>
                  <a:srgbClr val="FFC000"/>
                </a:solidFill>
                <a:latin typeface="Calibri"/>
                <a:ea typeface="Calibri"/>
                <a:cs typeface="Calibri"/>
                <a:sym typeface="Calibri"/>
              </a:rPr>
              <a:t>Value Chain</a:t>
            </a:r>
            <a:endParaRPr sz="2400" dirty="0">
              <a:solidFill>
                <a:srgbClr val="FFC000"/>
              </a:solidFill>
              <a:latin typeface="Calibri"/>
              <a:ea typeface="Calibri"/>
              <a:cs typeface="Calibri"/>
              <a:sym typeface="Calibri"/>
            </a:endParaRPr>
          </a:p>
        </p:txBody>
      </p:sp>
      <p:sp>
        <p:nvSpPr>
          <p:cNvPr id="182" name="Google Shape;182;p21"/>
          <p:cNvSpPr txBox="1"/>
          <p:nvPr/>
        </p:nvSpPr>
        <p:spPr>
          <a:xfrm>
            <a:off x="496705" y="1781155"/>
            <a:ext cx="4994774" cy="628377"/>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1800" b="1" dirty="0">
                <a:solidFill>
                  <a:srgbClr val="FFC000"/>
                </a:solidFill>
                <a:latin typeface="Calibri"/>
                <a:ea typeface="Calibri"/>
                <a:cs typeface="Calibri"/>
                <a:sym typeface="Calibri"/>
              </a:rPr>
              <a:t>Cross-Industry Standard Process for </a:t>
            </a:r>
            <a:r>
              <a:rPr lang="en-US" sz="2400" b="1" dirty="0">
                <a:solidFill>
                  <a:srgbClr val="FFC000"/>
                </a:solidFill>
                <a:latin typeface="Calibri"/>
                <a:ea typeface="Calibri"/>
                <a:cs typeface="Calibri"/>
                <a:sym typeface="Calibri"/>
              </a:rPr>
              <a:t>Data Mining</a:t>
            </a:r>
            <a:endParaRPr lang="en-US" sz="1800" b="1" dirty="0">
              <a:solidFill>
                <a:srgbClr val="FFC000"/>
              </a:solidFill>
              <a:latin typeface="Calibri"/>
              <a:ea typeface="Calibri"/>
              <a:cs typeface="Calibri"/>
              <a:sym typeface="Calibri"/>
            </a:endParaRPr>
          </a:p>
          <a:p>
            <a:pPr marL="12700" marR="0" lvl="0" indent="0" algn="ctr" rtl="0">
              <a:lnSpc>
                <a:spcPct val="100000"/>
              </a:lnSpc>
              <a:spcBef>
                <a:spcPts val="0"/>
              </a:spcBef>
              <a:spcAft>
                <a:spcPts val="0"/>
              </a:spcAft>
              <a:buNone/>
            </a:pPr>
            <a:r>
              <a:rPr lang="en-US" sz="1600" b="1" i="1" dirty="0">
                <a:solidFill>
                  <a:srgbClr val="FFC000"/>
                </a:solidFill>
                <a:latin typeface="Calibri"/>
                <a:ea typeface="Calibri"/>
                <a:cs typeface="Calibri"/>
                <a:sym typeface="Calibri"/>
              </a:rPr>
              <a:t>(CRISP – DM)</a:t>
            </a:r>
            <a:endParaRPr sz="1600" i="1" dirty="0">
              <a:solidFill>
                <a:srgbClr val="FFC000"/>
              </a:solidFill>
              <a:latin typeface="Calibri"/>
              <a:ea typeface="Calibri"/>
              <a:cs typeface="Calibri"/>
              <a:sym typeface="Calibri"/>
            </a:endParaRPr>
          </a:p>
        </p:txBody>
      </p:sp>
      <p:grpSp>
        <p:nvGrpSpPr>
          <p:cNvPr id="11" name="Group 10">
            <a:extLst>
              <a:ext uri="{FF2B5EF4-FFF2-40B4-BE49-F238E27FC236}">
                <a16:creationId xmlns:a16="http://schemas.microsoft.com/office/drawing/2014/main" id="{B84C00AB-2801-05C7-B07B-00106CA474A5}"/>
              </a:ext>
            </a:extLst>
          </p:cNvPr>
          <p:cNvGrpSpPr/>
          <p:nvPr/>
        </p:nvGrpSpPr>
        <p:grpSpPr>
          <a:xfrm>
            <a:off x="1137232" y="2535082"/>
            <a:ext cx="3632786" cy="3853686"/>
            <a:chOff x="1137232" y="2535082"/>
            <a:chExt cx="3632786" cy="3853686"/>
          </a:xfrm>
        </p:grpSpPr>
        <p:sp>
          <p:nvSpPr>
            <p:cNvPr id="10" name="Oval 9">
              <a:extLst>
                <a:ext uri="{FF2B5EF4-FFF2-40B4-BE49-F238E27FC236}">
                  <a16:creationId xmlns:a16="http://schemas.microsoft.com/office/drawing/2014/main" id="{54978179-7C8A-C7C4-0309-F6A906B73CD1}"/>
                </a:ext>
              </a:extLst>
            </p:cNvPr>
            <p:cNvSpPr/>
            <p:nvPr/>
          </p:nvSpPr>
          <p:spPr>
            <a:xfrm>
              <a:off x="1197142" y="2604690"/>
              <a:ext cx="3483142" cy="3693841"/>
            </a:xfrm>
            <a:prstGeom prst="ellipse">
              <a:avLst/>
            </a:prstGeom>
            <a:solidFill>
              <a:schemeClr val="bg1"/>
            </a:solidFill>
            <a:effectLst>
              <a:outerShdw blurRad="2667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undefined">
              <a:extLst>
                <a:ext uri="{FF2B5EF4-FFF2-40B4-BE49-F238E27FC236}">
                  <a16:creationId xmlns:a16="http://schemas.microsoft.com/office/drawing/2014/main" id="{DBF4B95C-4CE1-2808-71E6-5229CCDB46E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7232" y="2535082"/>
              <a:ext cx="3632786" cy="3853686"/>
            </a:xfrm>
            <a:prstGeom prst="rect">
              <a:avLst/>
            </a:prstGeom>
            <a:noFill/>
            <a:extLst>
              <a:ext uri="{909E8E84-426E-40DD-AFC4-6F175D3DCCD1}">
                <a14:hiddenFill xmlns:a14="http://schemas.microsoft.com/office/drawing/2010/main">
                  <a:solidFill>
                    <a:srgbClr val="FFFFFF"/>
                  </a:solidFill>
                </a14:hiddenFill>
              </a:ext>
            </a:extLst>
          </p:spPr>
        </p:pic>
        <p:sp>
          <p:nvSpPr>
            <p:cNvPr id="160" name="Google Shape;160;p21"/>
            <p:cNvSpPr txBox="1"/>
            <p:nvPr/>
          </p:nvSpPr>
          <p:spPr>
            <a:xfrm>
              <a:off x="1723443" y="3047605"/>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grpSp>
          <p:nvGrpSpPr>
            <p:cNvPr id="161" name="Google Shape;161;p21"/>
            <p:cNvGrpSpPr/>
            <p:nvPr/>
          </p:nvGrpSpPr>
          <p:grpSpPr>
            <a:xfrm>
              <a:off x="2994092" y="2874211"/>
              <a:ext cx="327440" cy="346788"/>
              <a:chOff x="9198101" y="3231641"/>
              <a:chExt cx="365760" cy="365760"/>
            </a:xfrm>
          </p:grpSpPr>
          <p:sp>
            <p:nvSpPr>
              <p:cNvPr id="162" name="Google Shape;162;p21"/>
              <p:cNvSpPr/>
              <p:nvPr/>
            </p:nvSpPr>
            <p:spPr>
              <a:xfrm>
                <a:off x="9198101" y="3231641"/>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21"/>
              <p:cNvSpPr/>
              <p:nvPr/>
            </p:nvSpPr>
            <p:spPr>
              <a:xfrm>
                <a:off x="9198101" y="3231641"/>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4" name="Google Shape;164;p21"/>
            <p:cNvSpPr txBox="1"/>
            <p:nvPr/>
          </p:nvSpPr>
          <p:spPr>
            <a:xfrm>
              <a:off x="3100170" y="2908890"/>
              <a:ext cx="114832"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dirty="0">
                  <a:solidFill>
                    <a:srgbClr val="FFFFFF"/>
                  </a:solidFill>
                  <a:latin typeface="Calibri"/>
                  <a:ea typeface="Calibri"/>
                  <a:cs typeface="Calibri"/>
                  <a:sym typeface="Calibri"/>
                </a:rPr>
                <a:t>2</a:t>
              </a:r>
              <a:endParaRPr sz="1600" dirty="0">
                <a:solidFill>
                  <a:schemeClr val="dk1"/>
                </a:solidFill>
                <a:latin typeface="Calibri"/>
                <a:ea typeface="Calibri"/>
                <a:cs typeface="Calibri"/>
                <a:sym typeface="Calibri"/>
              </a:endParaRPr>
            </a:p>
          </p:txBody>
        </p:sp>
        <p:grpSp>
          <p:nvGrpSpPr>
            <p:cNvPr id="165" name="Google Shape;165;p21"/>
            <p:cNvGrpSpPr/>
            <p:nvPr/>
          </p:nvGrpSpPr>
          <p:grpSpPr>
            <a:xfrm>
              <a:off x="4157870" y="3580792"/>
              <a:ext cx="327440" cy="346788"/>
              <a:chOff x="10498073" y="3976877"/>
              <a:chExt cx="365760" cy="365760"/>
            </a:xfrm>
          </p:grpSpPr>
          <p:sp>
            <p:nvSpPr>
              <p:cNvPr id="166" name="Google Shape;166;p21"/>
              <p:cNvSpPr/>
              <p:nvPr/>
            </p:nvSpPr>
            <p:spPr>
              <a:xfrm>
                <a:off x="10498073" y="3976877"/>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21"/>
              <p:cNvSpPr/>
              <p:nvPr/>
            </p:nvSpPr>
            <p:spPr>
              <a:xfrm>
                <a:off x="10498073" y="3976877"/>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8" name="Google Shape;168;p21"/>
            <p:cNvSpPr txBox="1"/>
            <p:nvPr/>
          </p:nvSpPr>
          <p:spPr>
            <a:xfrm>
              <a:off x="4264744" y="3614822"/>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grpSp>
          <p:nvGrpSpPr>
            <p:cNvPr id="169" name="Google Shape;169;p21"/>
            <p:cNvGrpSpPr/>
            <p:nvPr/>
          </p:nvGrpSpPr>
          <p:grpSpPr>
            <a:xfrm>
              <a:off x="4234274" y="4427534"/>
              <a:ext cx="327440" cy="346788"/>
              <a:chOff x="10583418" y="4869941"/>
              <a:chExt cx="365760" cy="365760"/>
            </a:xfrm>
          </p:grpSpPr>
          <p:sp>
            <p:nvSpPr>
              <p:cNvPr id="170" name="Google Shape;170;p21"/>
              <p:cNvSpPr/>
              <p:nvPr/>
            </p:nvSpPr>
            <p:spPr>
              <a:xfrm>
                <a:off x="10583418" y="4869941"/>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79"/>
                    </a:lnTo>
                    <a:lnTo>
                      <a:pt x="6535" y="231483"/>
                    </a:lnTo>
                    <a:lnTo>
                      <a:pt x="24976" y="275166"/>
                    </a:lnTo>
                    <a:lnTo>
                      <a:pt x="53578" y="312181"/>
                    </a:lnTo>
                    <a:lnTo>
                      <a:pt x="90593" y="340783"/>
                    </a:lnTo>
                    <a:lnTo>
                      <a:pt x="134276" y="359224"/>
                    </a:lnTo>
                    <a:lnTo>
                      <a:pt x="182879" y="365759"/>
                    </a:lnTo>
                    <a:lnTo>
                      <a:pt x="231483" y="359224"/>
                    </a:lnTo>
                    <a:lnTo>
                      <a:pt x="275166" y="340783"/>
                    </a:lnTo>
                    <a:lnTo>
                      <a:pt x="312181" y="312181"/>
                    </a:lnTo>
                    <a:lnTo>
                      <a:pt x="340783" y="275166"/>
                    </a:lnTo>
                    <a:lnTo>
                      <a:pt x="359224" y="231483"/>
                    </a:lnTo>
                    <a:lnTo>
                      <a:pt x="365759" y="182879"/>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21"/>
              <p:cNvSpPr/>
              <p:nvPr/>
            </p:nvSpPr>
            <p:spPr>
              <a:xfrm>
                <a:off x="10583418" y="4869941"/>
                <a:ext cx="365760" cy="365760"/>
              </a:xfrm>
              <a:custGeom>
                <a:avLst/>
                <a:gdLst/>
                <a:ahLst/>
                <a:cxnLst/>
                <a:rect l="l" t="t" r="r" b="b"/>
                <a:pathLst>
                  <a:path w="365759" h="365760" extrusionOk="0">
                    <a:moveTo>
                      <a:pt x="0" y="182879"/>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79"/>
                    </a:lnTo>
                    <a:lnTo>
                      <a:pt x="359224" y="231483"/>
                    </a:lnTo>
                    <a:lnTo>
                      <a:pt x="340783" y="275166"/>
                    </a:lnTo>
                    <a:lnTo>
                      <a:pt x="312181" y="312181"/>
                    </a:lnTo>
                    <a:lnTo>
                      <a:pt x="275166" y="340783"/>
                    </a:lnTo>
                    <a:lnTo>
                      <a:pt x="231483" y="359224"/>
                    </a:lnTo>
                    <a:lnTo>
                      <a:pt x="182879" y="365759"/>
                    </a:lnTo>
                    <a:lnTo>
                      <a:pt x="134276" y="359224"/>
                    </a:lnTo>
                    <a:lnTo>
                      <a:pt x="90593" y="340783"/>
                    </a:lnTo>
                    <a:lnTo>
                      <a:pt x="53578" y="312181"/>
                    </a:lnTo>
                    <a:lnTo>
                      <a:pt x="24976" y="275166"/>
                    </a:lnTo>
                    <a:lnTo>
                      <a:pt x="6535" y="231483"/>
                    </a:lnTo>
                    <a:lnTo>
                      <a:pt x="0" y="1828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2" name="Google Shape;172;p21"/>
            <p:cNvSpPr txBox="1"/>
            <p:nvPr/>
          </p:nvSpPr>
          <p:spPr>
            <a:xfrm>
              <a:off x="4341488" y="4461925"/>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4</a:t>
              </a:r>
              <a:endParaRPr sz="1600">
                <a:solidFill>
                  <a:schemeClr val="dk1"/>
                </a:solidFill>
                <a:latin typeface="Calibri"/>
                <a:ea typeface="Calibri"/>
                <a:cs typeface="Calibri"/>
                <a:sym typeface="Calibri"/>
              </a:endParaRPr>
            </a:p>
          </p:txBody>
        </p:sp>
        <p:grpSp>
          <p:nvGrpSpPr>
            <p:cNvPr id="173" name="Google Shape;173;p21"/>
            <p:cNvGrpSpPr/>
            <p:nvPr/>
          </p:nvGrpSpPr>
          <p:grpSpPr>
            <a:xfrm>
              <a:off x="2243708" y="5307511"/>
              <a:ext cx="327440" cy="346788"/>
              <a:chOff x="8359901" y="5798058"/>
              <a:chExt cx="365760" cy="365760"/>
            </a:xfrm>
          </p:grpSpPr>
          <p:sp>
            <p:nvSpPr>
              <p:cNvPr id="174" name="Google Shape;174;p21"/>
              <p:cNvSpPr/>
              <p:nvPr/>
            </p:nvSpPr>
            <p:spPr>
              <a:xfrm>
                <a:off x="8359901" y="5798058"/>
                <a:ext cx="365760" cy="365760"/>
              </a:xfrm>
              <a:custGeom>
                <a:avLst/>
                <a:gdLst/>
                <a:ahLst/>
                <a:cxnLst/>
                <a:rect l="l" t="t" r="r" b="b"/>
                <a:pathLst>
                  <a:path w="365759" h="365760" extrusionOk="0">
                    <a:moveTo>
                      <a:pt x="182879" y="0"/>
                    </a:moveTo>
                    <a:lnTo>
                      <a:pt x="134276" y="6532"/>
                    </a:lnTo>
                    <a:lnTo>
                      <a:pt x="90593" y="24968"/>
                    </a:lnTo>
                    <a:lnTo>
                      <a:pt x="53578" y="53563"/>
                    </a:lnTo>
                    <a:lnTo>
                      <a:pt x="24976" y="90576"/>
                    </a:lnTo>
                    <a:lnTo>
                      <a:pt x="6535" y="134262"/>
                    </a:lnTo>
                    <a:lnTo>
                      <a:pt x="0" y="182879"/>
                    </a:lnTo>
                    <a:lnTo>
                      <a:pt x="6535" y="231497"/>
                    </a:lnTo>
                    <a:lnTo>
                      <a:pt x="24976" y="275183"/>
                    </a:lnTo>
                    <a:lnTo>
                      <a:pt x="53578" y="312196"/>
                    </a:lnTo>
                    <a:lnTo>
                      <a:pt x="90593" y="340791"/>
                    </a:lnTo>
                    <a:lnTo>
                      <a:pt x="134276" y="359227"/>
                    </a:lnTo>
                    <a:lnTo>
                      <a:pt x="182879" y="365759"/>
                    </a:lnTo>
                    <a:lnTo>
                      <a:pt x="231483" y="359227"/>
                    </a:lnTo>
                    <a:lnTo>
                      <a:pt x="275166" y="340791"/>
                    </a:lnTo>
                    <a:lnTo>
                      <a:pt x="312181" y="312196"/>
                    </a:lnTo>
                    <a:lnTo>
                      <a:pt x="340783" y="275183"/>
                    </a:lnTo>
                    <a:lnTo>
                      <a:pt x="359224" y="231497"/>
                    </a:lnTo>
                    <a:lnTo>
                      <a:pt x="365759" y="182879"/>
                    </a:lnTo>
                    <a:lnTo>
                      <a:pt x="359224" y="134262"/>
                    </a:lnTo>
                    <a:lnTo>
                      <a:pt x="340783" y="90576"/>
                    </a:lnTo>
                    <a:lnTo>
                      <a:pt x="312181" y="53563"/>
                    </a:lnTo>
                    <a:lnTo>
                      <a:pt x="275166" y="24968"/>
                    </a:lnTo>
                    <a:lnTo>
                      <a:pt x="231483" y="6532"/>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21"/>
              <p:cNvSpPr/>
              <p:nvPr/>
            </p:nvSpPr>
            <p:spPr>
              <a:xfrm>
                <a:off x="8359901" y="5798058"/>
                <a:ext cx="365760" cy="365760"/>
              </a:xfrm>
              <a:custGeom>
                <a:avLst/>
                <a:gdLst/>
                <a:ahLst/>
                <a:cxnLst/>
                <a:rect l="l" t="t" r="r" b="b"/>
                <a:pathLst>
                  <a:path w="365759" h="365760" extrusionOk="0">
                    <a:moveTo>
                      <a:pt x="0" y="182879"/>
                    </a:moveTo>
                    <a:lnTo>
                      <a:pt x="6535" y="134262"/>
                    </a:lnTo>
                    <a:lnTo>
                      <a:pt x="24976" y="90576"/>
                    </a:lnTo>
                    <a:lnTo>
                      <a:pt x="53578" y="53563"/>
                    </a:lnTo>
                    <a:lnTo>
                      <a:pt x="90593" y="24968"/>
                    </a:lnTo>
                    <a:lnTo>
                      <a:pt x="134276" y="6532"/>
                    </a:lnTo>
                    <a:lnTo>
                      <a:pt x="182879" y="0"/>
                    </a:lnTo>
                    <a:lnTo>
                      <a:pt x="231483" y="6532"/>
                    </a:lnTo>
                    <a:lnTo>
                      <a:pt x="275166" y="24968"/>
                    </a:lnTo>
                    <a:lnTo>
                      <a:pt x="312181" y="53563"/>
                    </a:lnTo>
                    <a:lnTo>
                      <a:pt x="340783" y="90576"/>
                    </a:lnTo>
                    <a:lnTo>
                      <a:pt x="359224" y="134262"/>
                    </a:lnTo>
                    <a:lnTo>
                      <a:pt x="365759" y="182879"/>
                    </a:lnTo>
                    <a:lnTo>
                      <a:pt x="359224" y="231497"/>
                    </a:lnTo>
                    <a:lnTo>
                      <a:pt x="340783" y="275183"/>
                    </a:lnTo>
                    <a:lnTo>
                      <a:pt x="312181" y="312196"/>
                    </a:lnTo>
                    <a:lnTo>
                      <a:pt x="275166" y="340791"/>
                    </a:lnTo>
                    <a:lnTo>
                      <a:pt x="231483" y="359227"/>
                    </a:lnTo>
                    <a:lnTo>
                      <a:pt x="182879" y="365759"/>
                    </a:lnTo>
                    <a:lnTo>
                      <a:pt x="134276" y="359227"/>
                    </a:lnTo>
                    <a:lnTo>
                      <a:pt x="90593" y="340791"/>
                    </a:lnTo>
                    <a:lnTo>
                      <a:pt x="53578" y="312196"/>
                    </a:lnTo>
                    <a:lnTo>
                      <a:pt x="24976" y="275183"/>
                    </a:lnTo>
                    <a:lnTo>
                      <a:pt x="6535" y="231497"/>
                    </a:lnTo>
                    <a:lnTo>
                      <a:pt x="0" y="1828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6" name="Google Shape;176;p21"/>
            <p:cNvSpPr txBox="1"/>
            <p:nvPr/>
          </p:nvSpPr>
          <p:spPr>
            <a:xfrm>
              <a:off x="2350354" y="5341852"/>
              <a:ext cx="114832"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5</a:t>
              </a:r>
              <a:endParaRPr sz="1600">
                <a:solidFill>
                  <a:schemeClr val="dk1"/>
                </a:solidFill>
                <a:latin typeface="Calibri"/>
                <a:ea typeface="Calibri"/>
                <a:cs typeface="Calibri"/>
                <a:sym typeface="Calibri"/>
              </a:endParaRPr>
            </a:p>
          </p:txBody>
        </p:sp>
        <p:grpSp>
          <p:nvGrpSpPr>
            <p:cNvPr id="177" name="Google Shape;177;p21"/>
            <p:cNvGrpSpPr/>
            <p:nvPr/>
          </p:nvGrpSpPr>
          <p:grpSpPr>
            <a:xfrm>
              <a:off x="1137232" y="4017168"/>
              <a:ext cx="327440" cy="346788"/>
              <a:chOff x="7123937" y="4437125"/>
              <a:chExt cx="365760" cy="365760"/>
            </a:xfrm>
          </p:grpSpPr>
          <p:sp>
            <p:nvSpPr>
              <p:cNvPr id="178" name="Google Shape;178;p21"/>
              <p:cNvSpPr/>
              <p:nvPr/>
            </p:nvSpPr>
            <p:spPr>
              <a:xfrm>
                <a:off x="7123937" y="4437125"/>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21"/>
              <p:cNvSpPr/>
              <p:nvPr/>
            </p:nvSpPr>
            <p:spPr>
              <a:xfrm>
                <a:off x="7123937" y="4437125"/>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0" name="Google Shape;180;p21"/>
            <p:cNvSpPr txBox="1"/>
            <p:nvPr/>
          </p:nvSpPr>
          <p:spPr>
            <a:xfrm>
              <a:off x="1243082" y="4051558"/>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6</a:t>
              </a:r>
              <a:endParaRPr sz="1600">
                <a:solidFill>
                  <a:schemeClr val="dk1"/>
                </a:solidFill>
                <a:latin typeface="Calibri"/>
                <a:ea typeface="Calibri"/>
                <a:cs typeface="Calibri"/>
                <a:sym typeface="Calibri"/>
              </a:endParaRPr>
            </a:p>
          </p:txBody>
        </p:sp>
        <p:grpSp>
          <p:nvGrpSpPr>
            <p:cNvPr id="2" name="Google Shape;165;p21">
              <a:extLst>
                <a:ext uri="{FF2B5EF4-FFF2-40B4-BE49-F238E27FC236}">
                  <a16:creationId xmlns:a16="http://schemas.microsoft.com/office/drawing/2014/main" id="{ABFAC5E8-3419-C213-CD95-14A05352F3E9}"/>
                </a:ext>
              </a:extLst>
            </p:cNvPr>
            <p:cNvGrpSpPr/>
            <p:nvPr/>
          </p:nvGrpSpPr>
          <p:grpSpPr>
            <a:xfrm>
              <a:off x="1723443" y="2886220"/>
              <a:ext cx="327440" cy="346788"/>
              <a:chOff x="10498073" y="3976877"/>
              <a:chExt cx="365760" cy="365760"/>
            </a:xfrm>
          </p:grpSpPr>
          <p:sp>
            <p:nvSpPr>
              <p:cNvPr id="3" name="Google Shape;166;p21">
                <a:extLst>
                  <a:ext uri="{FF2B5EF4-FFF2-40B4-BE49-F238E27FC236}">
                    <a16:creationId xmlns:a16="http://schemas.microsoft.com/office/drawing/2014/main" id="{B355EAC3-2396-874E-8595-45FB07DBBC7D}"/>
                  </a:ext>
                </a:extLst>
              </p:cNvPr>
              <p:cNvSpPr/>
              <p:nvPr/>
            </p:nvSpPr>
            <p:spPr>
              <a:xfrm>
                <a:off x="10498073" y="3976877"/>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167;p21">
                <a:extLst>
                  <a:ext uri="{FF2B5EF4-FFF2-40B4-BE49-F238E27FC236}">
                    <a16:creationId xmlns:a16="http://schemas.microsoft.com/office/drawing/2014/main" id="{EC651796-E05B-9A33-FE61-4F4939BCA466}"/>
                  </a:ext>
                </a:extLst>
              </p:cNvPr>
              <p:cNvSpPr/>
              <p:nvPr/>
            </p:nvSpPr>
            <p:spPr>
              <a:xfrm>
                <a:off x="10498073" y="3976877"/>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168;p21">
              <a:extLst>
                <a:ext uri="{FF2B5EF4-FFF2-40B4-BE49-F238E27FC236}">
                  <a16:creationId xmlns:a16="http://schemas.microsoft.com/office/drawing/2014/main" id="{7F0FFD59-D20E-8BA9-B73D-94C33657F8CF}"/>
                </a:ext>
              </a:extLst>
            </p:cNvPr>
            <p:cNvSpPr txBox="1"/>
            <p:nvPr/>
          </p:nvSpPr>
          <p:spPr>
            <a:xfrm>
              <a:off x="1830317" y="2920249"/>
              <a:ext cx="115400" cy="244987"/>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dirty="0">
                  <a:solidFill>
                    <a:srgbClr val="FFFFFF"/>
                  </a:solidFill>
                  <a:latin typeface="Calibri"/>
                  <a:ea typeface="Calibri"/>
                  <a:cs typeface="Calibri"/>
                  <a:sym typeface="Calibri"/>
                </a:rPr>
                <a:t>1</a:t>
              </a:r>
              <a:endParaRPr sz="1600" dirty="0">
                <a:solidFill>
                  <a:schemeClr val="dk1"/>
                </a:solidFill>
                <a:latin typeface="Calibri"/>
                <a:ea typeface="Calibri"/>
                <a:cs typeface="Calibri"/>
                <a:sym typeface="Calibri"/>
              </a:endParaRPr>
            </a:p>
          </p:txBody>
        </p:sp>
      </p:grpSp>
      <p:pic>
        <p:nvPicPr>
          <p:cNvPr id="1030" name="Picture 6" descr="The fundamental steps of the exploratory data analysis process.">
            <a:extLst>
              <a:ext uri="{FF2B5EF4-FFF2-40B4-BE49-F238E27FC236}">
                <a16:creationId xmlns:a16="http://schemas.microsoft.com/office/drawing/2014/main" id="{FFD54EDA-31B9-E7B3-6C07-385E05E537B2}"/>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096000" y="2889918"/>
            <a:ext cx="5654356" cy="283383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E0D22C9F-6780-CFB0-2D51-640F4FF3D57F}"/>
              </a:ext>
            </a:extLst>
          </p:cNvPr>
          <p:cNvSpPr/>
          <p:nvPr/>
        </p:nvSpPr>
        <p:spPr>
          <a:xfrm>
            <a:off x="4060658" y="2911642"/>
            <a:ext cx="2719137" cy="348916"/>
          </a:xfrm>
          <a:custGeom>
            <a:avLst/>
            <a:gdLst>
              <a:gd name="connsiteX0" fmla="*/ 0 w 2719137"/>
              <a:gd name="connsiteY0" fmla="*/ 348916 h 348916"/>
              <a:gd name="connsiteX1" fmla="*/ 1558089 w 2719137"/>
              <a:gd name="connsiteY1" fmla="*/ 102269 h 348916"/>
              <a:gd name="connsiteX2" fmla="*/ 2719137 w 2719137"/>
              <a:gd name="connsiteY2" fmla="*/ 0 h 348916"/>
            </a:gdLst>
            <a:ahLst/>
            <a:cxnLst>
              <a:cxn ang="0">
                <a:pos x="connsiteX0" y="connsiteY0"/>
              </a:cxn>
              <a:cxn ang="0">
                <a:pos x="connsiteX1" y="connsiteY1"/>
              </a:cxn>
              <a:cxn ang="0">
                <a:pos x="connsiteX2" y="connsiteY2"/>
              </a:cxn>
            </a:cxnLst>
            <a:rect l="l" t="t" r="r" b="b"/>
            <a:pathLst>
              <a:path w="2719137" h="348916">
                <a:moveTo>
                  <a:pt x="0" y="348916"/>
                </a:moveTo>
                <a:cubicBezTo>
                  <a:pt x="552450" y="254669"/>
                  <a:pt x="1104900" y="160422"/>
                  <a:pt x="1558089" y="102269"/>
                </a:cubicBezTo>
                <a:cubicBezTo>
                  <a:pt x="2011278" y="44116"/>
                  <a:pt x="2365207" y="22058"/>
                  <a:pt x="2719137" y="0"/>
                </a:cubicBezTo>
              </a:path>
            </a:pathLst>
          </a:custGeom>
          <a:no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D1188799-95D6-864E-3B4E-015620ABF768}"/>
              </a:ext>
            </a:extLst>
          </p:cNvPr>
          <p:cNvSpPr/>
          <p:nvPr/>
        </p:nvSpPr>
        <p:spPr>
          <a:xfrm rot="11193545">
            <a:off x="3428083" y="5426055"/>
            <a:ext cx="3332433" cy="528468"/>
          </a:xfrm>
          <a:custGeom>
            <a:avLst/>
            <a:gdLst>
              <a:gd name="connsiteX0" fmla="*/ 0 w 2719137"/>
              <a:gd name="connsiteY0" fmla="*/ 348916 h 348916"/>
              <a:gd name="connsiteX1" fmla="*/ 1558089 w 2719137"/>
              <a:gd name="connsiteY1" fmla="*/ 102269 h 348916"/>
              <a:gd name="connsiteX2" fmla="*/ 2719137 w 2719137"/>
              <a:gd name="connsiteY2" fmla="*/ 0 h 348916"/>
            </a:gdLst>
            <a:ahLst/>
            <a:cxnLst>
              <a:cxn ang="0">
                <a:pos x="connsiteX0" y="connsiteY0"/>
              </a:cxn>
              <a:cxn ang="0">
                <a:pos x="connsiteX1" y="connsiteY1"/>
              </a:cxn>
              <a:cxn ang="0">
                <a:pos x="connsiteX2" y="connsiteY2"/>
              </a:cxn>
            </a:cxnLst>
            <a:rect l="l" t="t" r="r" b="b"/>
            <a:pathLst>
              <a:path w="2719137" h="348916">
                <a:moveTo>
                  <a:pt x="0" y="348916"/>
                </a:moveTo>
                <a:cubicBezTo>
                  <a:pt x="552450" y="254669"/>
                  <a:pt x="1104900" y="160422"/>
                  <a:pt x="1558089" y="102269"/>
                </a:cubicBezTo>
                <a:cubicBezTo>
                  <a:pt x="2011278" y="44116"/>
                  <a:pt x="2365207" y="22058"/>
                  <a:pt x="2719137" y="0"/>
                </a:cubicBezTo>
              </a:path>
            </a:pathLst>
          </a:custGeom>
          <a:no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228600" y="59830"/>
            <a:ext cx="11963400" cy="505267"/>
          </a:xfrm>
          <a:prstGeom prst="rect">
            <a:avLst/>
          </a:prstGeom>
          <a:noFill/>
          <a:ln>
            <a:noFill/>
          </a:ln>
        </p:spPr>
        <p:txBody>
          <a:bodyPr spcFirstLastPara="1" wrap="square" lIns="0" tIns="12700" rIns="0" bIns="0" anchor="t" anchorCtr="0">
            <a:spAutoFit/>
          </a:bodyPr>
          <a:lstStyle/>
          <a:p>
            <a:pPr marL="12700"/>
            <a:r>
              <a:rPr lang="en-US" sz="2800" dirty="0">
                <a:latin typeface="Arial"/>
                <a:cs typeface="Arial"/>
                <a:sym typeface="Arial"/>
              </a:rPr>
              <a:t>Who Does What in the CRISP-DM Framework?</a:t>
            </a:r>
            <a:endParaRPr sz="2800" dirty="0">
              <a:latin typeface="Arial"/>
              <a:cs typeface="Arial"/>
              <a:sym typeface="Arial"/>
            </a:endParaRPr>
          </a:p>
        </p:txBody>
      </p:sp>
      <p:graphicFrame>
        <p:nvGraphicFramePr>
          <p:cNvPr id="189" name="Google Shape;189;p22"/>
          <p:cNvGraphicFramePr/>
          <p:nvPr>
            <p:extLst>
              <p:ext uri="{D42A27DB-BD31-4B8C-83A1-F6EECF244321}">
                <p14:modId xmlns:p14="http://schemas.microsoft.com/office/powerpoint/2010/main" val="3045712223"/>
              </p:ext>
            </p:extLst>
          </p:nvPr>
        </p:nvGraphicFramePr>
        <p:xfrm>
          <a:off x="840442" y="1220465"/>
          <a:ext cx="6320117" cy="4694163"/>
        </p:xfrm>
        <a:graphic>
          <a:graphicData uri="http://schemas.openxmlformats.org/drawingml/2006/table">
            <a:tbl>
              <a:tblPr firstRow="1" bandRow="1">
                <a:noFill/>
                <a:tableStyleId>{5CBFE2F0-5175-4470-8D72-8868F931AE5A}</a:tableStyleId>
              </a:tblPr>
              <a:tblGrid>
                <a:gridCol w="1669464">
                  <a:extLst>
                    <a:ext uri="{9D8B030D-6E8A-4147-A177-3AD203B41FA5}">
                      <a16:colId xmlns:a16="http://schemas.microsoft.com/office/drawing/2014/main" val="20000"/>
                    </a:ext>
                  </a:extLst>
                </a:gridCol>
                <a:gridCol w="4650653">
                  <a:extLst>
                    <a:ext uri="{9D8B030D-6E8A-4147-A177-3AD203B41FA5}">
                      <a16:colId xmlns:a16="http://schemas.microsoft.com/office/drawing/2014/main" val="20001"/>
                    </a:ext>
                  </a:extLst>
                </a:gridCol>
              </a:tblGrid>
              <a:tr h="367761">
                <a:tc>
                  <a:txBody>
                    <a:bodyPr/>
                    <a:lstStyle/>
                    <a:p>
                      <a:pPr marL="664845" marR="0" lvl="0" indent="0" algn="l" rtl="0">
                        <a:lnSpc>
                          <a:spcPct val="100000"/>
                        </a:lnSpc>
                        <a:spcBef>
                          <a:spcPts val="0"/>
                        </a:spcBef>
                        <a:spcAft>
                          <a:spcPts val="0"/>
                        </a:spcAft>
                        <a:buNone/>
                      </a:pPr>
                      <a:r>
                        <a:rPr lang="en-US" sz="1400" b="1" u="none" strike="noStrike" cap="none" dirty="0">
                          <a:solidFill>
                            <a:srgbClr val="FFFFFF"/>
                          </a:solidFill>
                          <a:latin typeface="Calibri"/>
                          <a:ea typeface="Calibri"/>
                          <a:cs typeface="Calibri"/>
                          <a:sym typeface="Calibri"/>
                        </a:rPr>
                        <a:t>Activity</a:t>
                      </a:r>
                      <a:endParaRPr sz="1400" u="none" strike="noStrike" cap="none" dirty="0">
                        <a:latin typeface="Calibri"/>
                        <a:ea typeface="Calibri"/>
                        <a:cs typeface="Calibri"/>
                        <a:sym typeface="Calibri"/>
                      </a:endParaRPr>
                    </a:p>
                  </a:txBody>
                  <a:tcPr marL="0" marR="0" marT="29850" marB="0">
                    <a:lnR w="12700" cap="flat" cmpd="sng">
                      <a:solidFill>
                        <a:srgbClr val="FFFFFF"/>
                      </a:solidFill>
                      <a:prstDash val="solid"/>
                      <a:round/>
                      <a:headEnd type="none" w="sm" len="sm"/>
                      <a:tailEnd type="none" w="sm" len="sm"/>
                    </a:lnR>
                    <a:lnB w="12700" cap="flat" cmpd="sng">
                      <a:solidFill>
                        <a:srgbClr val="FFFFFF"/>
                      </a:solidFill>
                      <a:prstDash val="solid"/>
                      <a:round/>
                      <a:headEnd type="none" w="sm" len="sm"/>
                      <a:tailEnd type="none" w="sm" len="sm"/>
                    </a:lnB>
                    <a:solidFill>
                      <a:srgbClr val="000000"/>
                    </a:solidFill>
                  </a:tcPr>
                </a:tc>
                <a:tc>
                  <a:txBody>
                    <a:bodyPr/>
                    <a:lstStyle/>
                    <a:p>
                      <a:pPr marL="635" marR="0" lvl="0" indent="0" algn="ctr"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Team</a:t>
                      </a:r>
                      <a:endParaRPr sz="1400" u="none" strike="noStrike" cap="none">
                        <a:latin typeface="Calibri"/>
                        <a:ea typeface="Calibri"/>
                        <a:cs typeface="Calibri"/>
                        <a:sym typeface="Calibri"/>
                      </a:endParaRPr>
                    </a:p>
                  </a:txBody>
                  <a:tcPr marL="0" marR="0" marT="29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B w="12700" cap="flat" cmpd="sng">
                      <a:solidFill>
                        <a:srgbClr val="FFFFF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721067">
                <a:tc>
                  <a:txBody>
                    <a:bodyPr/>
                    <a:lstStyle/>
                    <a:p>
                      <a:pPr marL="90805" marR="0" lvl="0" indent="0" algn="l" rtl="0">
                        <a:lnSpc>
                          <a:spcPct val="100000"/>
                        </a:lnSpc>
                        <a:spcBef>
                          <a:spcPts val="0"/>
                        </a:spcBef>
                        <a:spcAft>
                          <a:spcPts val="0"/>
                        </a:spcAft>
                        <a:buClr>
                          <a:srgbClr val="000000"/>
                        </a:buClr>
                        <a:buFont typeface="Arial"/>
                        <a:buNone/>
                      </a:pPr>
                      <a:r>
                        <a:rPr lang="en-US" sz="1200" b="1" i="0" u="none" strike="noStrike" cap="none" dirty="0">
                          <a:solidFill>
                            <a:srgbClr val="FFFFFF"/>
                          </a:solidFill>
                          <a:latin typeface="Calibri"/>
                          <a:ea typeface="Calibri"/>
                          <a:cs typeface="Calibri"/>
                          <a:sym typeface="Calibri"/>
                        </a:rPr>
                        <a:t>1. Business Understanding</a:t>
                      </a:r>
                      <a:endParaRPr sz="1200" b="1" i="0" u="none" strike="noStrike" cap="none" dirty="0">
                        <a:solidFill>
                          <a:srgbClr val="FFFFFF"/>
                        </a:solidFill>
                        <a:latin typeface="Calibri"/>
                        <a:ea typeface="Calibri"/>
                        <a:cs typeface="Calibri"/>
                        <a:sym typeface="Calibri"/>
                      </a:endParaRPr>
                    </a:p>
                  </a:txBody>
                  <a:tcPr marL="0" marR="0" marT="311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F81BC"/>
                    </a:solidFill>
                  </a:tcPr>
                </a:tc>
                <a:tc>
                  <a:txBody>
                    <a:bodyPr/>
                    <a:lstStyle/>
                    <a:p>
                      <a:pPr marL="213359" marR="0" lvl="0" indent="-122554" algn="l" rtl="0">
                        <a:lnSpc>
                          <a:spcPct val="100000"/>
                        </a:lnSpc>
                        <a:spcBef>
                          <a:spcPts val="0"/>
                        </a:spcBef>
                        <a:spcAft>
                          <a:spcPts val="0"/>
                        </a:spcAft>
                        <a:buSzPts val="1800"/>
                        <a:buFont typeface="Calibri"/>
                        <a:buChar char="-"/>
                      </a:pPr>
                      <a:r>
                        <a:rPr lang="en-US" sz="1200" b="1" u="none" strike="noStrike" cap="none" dirty="0">
                          <a:latin typeface="Calibri"/>
                          <a:ea typeface="Calibri"/>
                          <a:cs typeface="Calibri"/>
                          <a:sym typeface="Calibri"/>
                        </a:rPr>
                        <a:t>Business users </a:t>
                      </a:r>
                      <a:r>
                        <a:rPr lang="en-US" sz="1200" u="none" strike="noStrike" cap="none" dirty="0">
                          <a:latin typeface="Calibri"/>
                          <a:ea typeface="Calibri"/>
                          <a:cs typeface="Calibri"/>
                          <a:sym typeface="Calibri"/>
                        </a:rPr>
                        <a:t>/ Stakeholder / Sponsors</a:t>
                      </a:r>
                      <a:endParaRPr sz="1200" u="none" strike="noStrike" cap="none" dirty="0">
                        <a:latin typeface="Calibri"/>
                        <a:ea typeface="Calibri"/>
                        <a:cs typeface="Calibri"/>
                        <a:sym typeface="Calibri"/>
                      </a:endParaRPr>
                    </a:p>
                    <a:p>
                      <a:pPr marL="213359" marR="0" lvl="0" indent="-122554" algn="l" rtl="0">
                        <a:lnSpc>
                          <a:spcPct val="100000"/>
                        </a:lnSpc>
                        <a:spcBef>
                          <a:spcPts val="0"/>
                        </a:spcBef>
                        <a:spcAft>
                          <a:spcPts val="0"/>
                        </a:spcAft>
                        <a:buSzPts val="1800"/>
                        <a:buFont typeface="Calibri"/>
                        <a:buChar char="-"/>
                      </a:pPr>
                      <a:r>
                        <a:rPr lang="en-US" sz="1200" b="1" u="none" strike="noStrike" cap="none" dirty="0">
                          <a:latin typeface="Calibri"/>
                          <a:ea typeface="Calibri"/>
                          <a:cs typeface="Calibri"/>
                          <a:sym typeface="Calibri"/>
                        </a:rPr>
                        <a:t>Analytic consultant</a:t>
                      </a:r>
                      <a:endParaRPr sz="1200" u="none" strike="noStrike" cap="none" dirty="0">
                        <a:latin typeface="Calibri"/>
                        <a:ea typeface="Calibri"/>
                        <a:cs typeface="Calibri"/>
                        <a:sym typeface="Calibri"/>
                      </a:endParaRPr>
                    </a:p>
                  </a:txBody>
                  <a:tcPr marL="0" marR="0" marT="31125" marB="0">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CE6F1"/>
                    </a:solidFill>
                  </a:tcPr>
                </a:tc>
                <a:extLst>
                  <a:ext uri="{0D108BD9-81ED-4DB2-BD59-A6C34878D82A}">
                    <a16:rowId xmlns:a16="http://schemas.microsoft.com/office/drawing/2014/main" val="10001"/>
                  </a:ext>
                </a:extLst>
              </a:tr>
              <a:tr h="721067">
                <a:tc>
                  <a:txBody>
                    <a:bodyPr/>
                    <a:lstStyle/>
                    <a:p>
                      <a:pPr marL="90805" marR="0" lvl="0" indent="0" algn="l" rtl="0">
                        <a:lnSpc>
                          <a:spcPct val="100000"/>
                        </a:lnSpc>
                        <a:spcBef>
                          <a:spcPts val="0"/>
                        </a:spcBef>
                        <a:spcAft>
                          <a:spcPts val="0"/>
                        </a:spcAft>
                        <a:buNone/>
                      </a:pPr>
                      <a:r>
                        <a:rPr lang="en-US" sz="1200" b="1" u="none" strike="noStrike" cap="none" dirty="0">
                          <a:solidFill>
                            <a:srgbClr val="FFFFFF"/>
                          </a:solidFill>
                          <a:latin typeface="Calibri"/>
                          <a:ea typeface="Calibri"/>
                          <a:cs typeface="Calibri"/>
                          <a:sym typeface="Calibri"/>
                        </a:rPr>
                        <a:t>2. Data</a:t>
                      </a:r>
                      <a:endParaRPr sz="1200" u="none" strike="noStrike" cap="none" dirty="0">
                        <a:latin typeface="Calibri"/>
                        <a:ea typeface="Calibri"/>
                        <a:cs typeface="Calibri"/>
                        <a:sym typeface="Calibri"/>
                      </a:endParaRPr>
                    </a:p>
                    <a:p>
                      <a:pPr marL="90805" marR="0" lvl="0" indent="0" algn="l" rtl="0">
                        <a:lnSpc>
                          <a:spcPct val="100000"/>
                        </a:lnSpc>
                        <a:spcBef>
                          <a:spcPts val="0"/>
                        </a:spcBef>
                        <a:spcAft>
                          <a:spcPts val="0"/>
                        </a:spcAft>
                        <a:buNone/>
                      </a:pPr>
                      <a:r>
                        <a:rPr lang="en-US" sz="1200" b="1" u="none" strike="noStrike" cap="none" dirty="0">
                          <a:solidFill>
                            <a:srgbClr val="FFFFFF"/>
                          </a:solidFill>
                          <a:latin typeface="Calibri"/>
                          <a:ea typeface="Calibri"/>
                          <a:cs typeface="Calibri"/>
                          <a:sym typeface="Calibri"/>
                        </a:rPr>
                        <a:t>understanding</a:t>
                      </a:r>
                      <a:endParaRPr sz="1200" u="none" strike="noStrike" cap="none" dirty="0">
                        <a:latin typeface="Calibri"/>
                        <a:ea typeface="Calibri"/>
                        <a:cs typeface="Calibri"/>
                        <a:sym typeface="Calibri"/>
                      </a:endParaRPr>
                    </a:p>
                  </a:txBody>
                  <a:tcPr marL="0" marR="0" marT="311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F81BC"/>
                    </a:solidFill>
                  </a:tcPr>
                </a:tc>
                <a:tc>
                  <a:txBody>
                    <a:bodyPr/>
                    <a:lstStyle/>
                    <a:p>
                      <a:pPr marL="210184" marR="0" lvl="0" indent="-119379" algn="l" rtl="0">
                        <a:lnSpc>
                          <a:spcPct val="100000"/>
                        </a:lnSpc>
                        <a:spcBef>
                          <a:spcPts val="0"/>
                        </a:spcBef>
                        <a:spcAft>
                          <a:spcPts val="0"/>
                        </a:spcAft>
                        <a:buSzPts val="1800"/>
                        <a:buFont typeface="Calibri"/>
                        <a:buChar char="-"/>
                      </a:pPr>
                      <a:r>
                        <a:rPr lang="en-US" sz="1200" b="1" u="none" strike="noStrike" cap="none" dirty="0">
                          <a:latin typeface="Calibri"/>
                          <a:ea typeface="Calibri"/>
                          <a:cs typeface="Calibri"/>
                          <a:sym typeface="Calibri"/>
                        </a:rPr>
                        <a:t>Data analysts </a:t>
                      </a:r>
                      <a:r>
                        <a:rPr lang="en-US" sz="1200" u="none" strike="noStrike" cap="none" dirty="0">
                          <a:latin typeface="Calibri"/>
                          <a:ea typeface="Calibri"/>
                          <a:cs typeface="Calibri"/>
                          <a:sym typeface="Calibri"/>
                        </a:rPr>
                        <a:t>with inputs from </a:t>
                      </a:r>
                      <a:r>
                        <a:rPr lang="en-US" sz="1200" b="1" u="none" strike="noStrike" cap="none" dirty="0">
                          <a:latin typeface="Calibri"/>
                          <a:ea typeface="Calibri"/>
                          <a:cs typeface="Calibri"/>
                          <a:sym typeface="Calibri"/>
                        </a:rPr>
                        <a:t>business users</a:t>
                      </a:r>
                      <a:endParaRPr sz="1200" u="none" strike="noStrike" cap="none" dirty="0">
                        <a:latin typeface="Calibri"/>
                        <a:ea typeface="Calibri"/>
                        <a:cs typeface="Calibri"/>
                        <a:sym typeface="Calibri"/>
                      </a:endParaRPr>
                    </a:p>
                    <a:p>
                      <a:pPr marL="210184" marR="0" lvl="0" indent="-119379" algn="l" rtl="0">
                        <a:lnSpc>
                          <a:spcPct val="100000"/>
                        </a:lnSpc>
                        <a:spcBef>
                          <a:spcPts val="0"/>
                        </a:spcBef>
                        <a:spcAft>
                          <a:spcPts val="0"/>
                        </a:spcAft>
                        <a:buSzPts val="1800"/>
                        <a:buFont typeface="Calibri"/>
                        <a:buChar char="-"/>
                      </a:pPr>
                      <a:r>
                        <a:rPr lang="en-US" sz="1200" b="1" u="none" strike="noStrike" cap="none" dirty="0">
                          <a:latin typeface="Calibri"/>
                          <a:ea typeface="Calibri"/>
                          <a:cs typeface="Calibri"/>
                          <a:sym typeface="Calibri"/>
                        </a:rPr>
                        <a:t>Analytic consultant</a:t>
                      </a:r>
                      <a:endParaRPr sz="1200" u="none" strike="noStrike" cap="none" dirty="0">
                        <a:latin typeface="Calibri"/>
                        <a:ea typeface="Calibri"/>
                        <a:cs typeface="Calibri"/>
                        <a:sym typeface="Calibri"/>
                      </a:endParaRPr>
                    </a:p>
                  </a:txBody>
                  <a:tcPr marL="0" marR="0" marT="31125" marB="0">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CE6F1"/>
                    </a:solidFill>
                  </a:tcPr>
                </a:tc>
                <a:extLst>
                  <a:ext uri="{0D108BD9-81ED-4DB2-BD59-A6C34878D82A}">
                    <a16:rowId xmlns:a16="http://schemas.microsoft.com/office/drawing/2014/main" val="10002"/>
                  </a:ext>
                </a:extLst>
              </a:tr>
              <a:tr h="721067">
                <a:tc>
                  <a:txBody>
                    <a:bodyPr/>
                    <a:lstStyle/>
                    <a:p>
                      <a:pPr marL="90805" marR="0" lvl="0" indent="0" algn="l" rtl="0">
                        <a:lnSpc>
                          <a:spcPct val="100000"/>
                        </a:lnSpc>
                        <a:spcBef>
                          <a:spcPts val="0"/>
                        </a:spcBef>
                        <a:spcAft>
                          <a:spcPts val="0"/>
                        </a:spcAft>
                        <a:buNone/>
                      </a:pPr>
                      <a:r>
                        <a:rPr lang="en-US" sz="1200" b="1" u="none" strike="noStrike" cap="none">
                          <a:solidFill>
                            <a:srgbClr val="FFFFFF"/>
                          </a:solidFill>
                          <a:latin typeface="Calibri"/>
                          <a:ea typeface="Calibri"/>
                          <a:cs typeface="Calibri"/>
                          <a:sym typeface="Calibri"/>
                        </a:rPr>
                        <a:t>3. Data preparation</a:t>
                      </a:r>
                      <a:endParaRPr sz="1200" u="none" strike="noStrike" cap="none">
                        <a:latin typeface="Calibri"/>
                        <a:ea typeface="Calibri"/>
                        <a:cs typeface="Calibri"/>
                        <a:sym typeface="Calibri"/>
                      </a:endParaRPr>
                    </a:p>
                  </a:txBody>
                  <a:tcPr marL="0" marR="0" marT="16827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F81BC"/>
                    </a:solidFill>
                  </a:tcPr>
                </a:tc>
                <a:tc>
                  <a:txBody>
                    <a:bodyPr/>
                    <a:lstStyle/>
                    <a:p>
                      <a:pPr marL="210184" marR="0" lvl="0" indent="-119379" algn="l" rtl="0">
                        <a:lnSpc>
                          <a:spcPct val="100000"/>
                        </a:lnSpc>
                        <a:spcBef>
                          <a:spcPts val="0"/>
                        </a:spcBef>
                        <a:spcAft>
                          <a:spcPts val="0"/>
                        </a:spcAft>
                        <a:buSzPts val="1800"/>
                        <a:buFont typeface="Calibri"/>
                        <a:buChar char="-"/>
                      </a:pPr>
                      <a:r>
                        <a:rPr lang="en-US" sz="1200" b="1" u="none" strike="noStrike" cap="none" dirty="0">
                          <a:latin typeface="Calibri"/>
                          <a:ea typeface="Calibri"/>
                          <a:cs typeface="Calibri"/>
                          <a:sym typeface="Calibri"/>
                        </a:rPr>
                        <a:t>Data analyst </a:t>
                      </a:r>
                      <a:r>
                        <a:rPr lang="en-US" sz="1200" u="none" strike="noStrike" cap="none" dirty="0">
                          <a:latin typeface="Calibri"/>
                          <a:ea typeface="Calibri"/>
                          <a:cs typeface="Calibri"/>
                          <a:sym typeface="Calibri"/>
                        </a:rPr>
                        <a:t>and </a:t>
                      </a:r>
                      <a:r>
                        <a:rPr lang="en-US" sz="1200" b="1" u="none" strike="noStrike" cap="none" dirty="0">
                          <a:solidFill>
                            <a:srgbClr val="00AF50"/>
                          </a:solidFill>
                          <a:latin typeface="Calibri"/>
                          <a:ea typeface="Calibri"/>
                          <a:cs typeface="Calibri"/>
                          <a:sym typeface="Calibri"/>
                        </a:rPr>
                        <a:t>data scientist</a:t>
                      </a:r>
                      <a:endParaRPr sz="1200" u="none" strike="noStrike" cap="none" dirty="0">
                        <a:latin typeface="Calibri"/>
                        <a:ea typeface="Calibri"/>
                        <a:cs typeface="Calibri"/>
                        <a:sym typeface="Calibri"/>
                      </a:endParaRPr>
                    </a:p>
                    <a:p>
                      <a:pPr marL="210184" marR="0" lvl="0" indent="-119379" algn="l" rtl="0">
                        <a:lnSpc>
                          <a:spcPct val="100000"/>
                        </a:lnSpc>
                        <a:spcBef>
                          <a:spcPts val="0"/>
                        </a:spcBef>
                        <a:spcAft>
                          <a:spcPts val="0"/>
                        </a:spcAft>
                        <a:buSzPts val="1800"/>
                        <a:buFont typeface="Calibri"/>
                        <a:buChar char="-"/>
                      </a:pPr>
                      <a:r>
                        <a:rPr lang="en-US" sz="1200" b="1" u="none" strike="noStrike" cap="none" dirty="0">
                          <a:latin typeface="Calibri"/>
                          <a:ea typeface="Calibri"/>
                          <a:cs typeface="Calibri"/>
                          <a:sym typeface="Calibri"/>
                        </a:rPr>
                        <a:t>Analytic consultant</a:t>
                      </a:r>
                      <a:endParaRPr sz="1200" u="none" strike="noStrike" cap="none" dirty="0">
                        <a:latin typeface="Calibri"/>
                        <a:ea typeface="Calibri"/>
                        <a:cs typeface="Calibri"/>
                        <a:sym typeface="Calibri"/>
                      </a:endParaRPr>
                    </a:p>
                  </a:txBody>
                  <a:tcPr marL="0" marR="0" marT="31125" marB="0">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CE6F1"/>
                    </a:solidFill>
                  </a:tcPr>
                </a:tc>
                <a:extLst>
                  <a:ext uri="{0D108BD9-81ED-4DB2-BD59-A6C34878D82A}">
                    <a16:rowId xmlns:a16="http://schemas.microsoft.com/office/drawing/2014/main" val="10003"/>
                  </a:ext>
                </a:extLst>
              </a:tr>
              <a:tr h="721067">
                <a:tc>
                  <a:txBody>
                    <a:bodyPr/>
                    <a:lstStyle/>
                    <a:p>
                      <a:pPr marL="90805" marR="0" lvl="0" indent="0" algn="l" rtl="0">
                        <a:lnSpc>
                          <a:spcPct val="100000"/>
                        </a:lnSpc>
                        <a:spcBef>
                          <a:spcPts val="0"/>
                        </a:spcBef>
                        <a:spcAft>
                          <a:spcPts val="0"/>
                        </a:spcAft>
                        <a:buNone/>
                      </a:pPr>
                      <a:r>
                        <a:rPr lang="en-US" sz="1200" b="1" u="none" strike="noStrike" cap="none">
                          <a:solidFill>
                            <a:srgbClr val="FFFFFF"/>
                          </a:solidFill>
                          <a:latin typeface="Calibri"/>
                          <a:ea typeface="Calibri"/>
                          <a:cs typeface="Calibri"/>
                          <a:sym typeface="Calibri"/>
                        </a:rPr>
                        <a:t>4. Modeling &amp;</a:t>
                      </a:r>
                      <a:endParaRPr sz="1200" u="none" strike="noStrike" cap="none">
                        <a:latin typeface="Calibri"/>
                        <a:ea typeface="Calibri"/>
                        <a:cs typeface="Calibri"/>
                        <a:sym typeface="Calibri"/>
                      </a:endParaRPr>
                    </a:p>
                    <a:p>
                      <a:pPr marL="90805" marR="0" lvl="0" indent="0" algn="l" rtl="0">
                        <a:lnSpc>
                          <a:spcPct val="100000"/>
                        </a:lnSpc>
                        <a:spcBef>
                          <a:spcPts val="5"/>
                        </a:spcBef>
                        <a:spcAft>
                          <a:spcPts val="0"/>
                        </a:spcAft>
                        <a:buNone/>
                      </a:pPr>
                      <a:r>
                        <a:rPr lang="en-US" sz="1200" b="1" u="none" strike="noStrike" cap="none">
                          <a:solidFill>
                            <a:srgbClr val="FFFFFF"/>
                          </a:solidFill>
                          <a:latin typeface="Calibri"/>
                          <a:ea typeface="Calibri"/>
                          <a:cs typeface="Calibri"/>
                          <a:sym typeface="Calibri"/>
                        </a:rPr>
                        <a:t>roadmap</a:t>
                      </a:r>
                      <a:endParaRPr sz="1200" u="none" strike="noStrike" cap="none">
                        <a:latin typeface="Calibri"/>
                        <a:ea typeface="Calibri"/>
                        <a:cs typeface="Calibri"/>
                        <a:sym typeface="Calibri"/>
                      </a:endParaRPr>
                    </a:p>
                  </a:txBody>
                  <a:tcPr marL="0" marR="0" marT="16827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F81BC"/>
                    </a:solidFill>
                  </a:tcPr>
                </a:tc>
                <a:tc>
                  <a:txBody>
                    <a:bodyPr/>
                    <a:lstStyle/>
                    <a:p>
                      <a:pPr marL="210184" marR="0" lvl="0" indent="-119379" algn="l" rtl="0">
                        <a:lnSpc>
                          <a:spcPct val="100000"/>
                        </a:lnSpc>
                        <a:spcBef>
                          <a:spcPts val="0"/>
                        </a:spcBef>
                        <a:spcAft>
                          <a:spcPts val="0"/>
                        </a:spcAft>
                        <a:buClr>
                          <a:srgbClr val="00AF50"/>
                        </a:buClr>
                        <a:buSzPts val="1800"/>
                        <a:buFont typeface="Calibri"/>
                        <a:buChar char="-"/>
                      </a:pPr>
                      <a:r>
                        <a:rPr lang="en-US" sz="1200" b="1" u="none" strike="noStrike" cap="none" dirty="0">
                          <a:solidFill>
                            <a:srgbClr val="00AF50"/>
                          </a:solidFill>
                          <a:latin typeface="Calibri"/>
                          <a:ea typeface="Calibri"/>
                          <a:cs typeface="Calibri"/>
                          <a:sym typeface="Calibri"/>
                        </a:rPr>
                        <a:t>Data scientist</a:t>
                      </a:r>
                      <a:r>
                        <a:rPr lang="en-US" sz="1200" u="none" strike="noStrike" cap="none" dirty="0">
                          <a:latin typeface="Calibri"/>
                          <a:ea typeface="Calibri"/>
                          <a:cs typeface="Calibri"/>
                          <a:sym typeface="Calibri"/>
                        </a:rPr>
                        <a:t>: model development</a:t>
                      </a:r>
                      <a:endParaRPr sz="1200" u="none" strike="noStrike" cap="none" dirty="0">
                        <a:latin typeface="Calibri"/>
                        <a:ea typeface="Calibri"/>
                        <a:cs typeface="Calibri"/>
                        <a:sym typeface="Calibri"/>
                      </a:endParaRPr>
                    </a:p>
                    <a:p>
                      <a:pPr marL="210184" marR="0" lvl="0" indent="-119379" algn="l" rtl="0">
                        <a:lnSpc>
                          <a:spcPct val="100000"/>
                        </a:lnSpc>
                        <a:spcBef>
                          <a:spcPts val="0"/>
                        </a:spcBef>
                        <a:spcAft>
                          <a:spcPts val="0"/>
                        </a:spcAft>
                        <a:buSzPts val="1800"/>
                        <a:buFont typeface="Calibri"/>
                        <a:buChar char="-"/>
                      </a:pPr>
                      <a:r>
                        <a:rPr lang="en-US" sz="1200" b="1" u="none" strike="noStrike" cap="none" dirty="0">
                          <a:latin typeface="Calibri"/>
                          <a:ea typeface="Calibri"/>
                          <a:cs typeface="Calibri"/>
                          <a:sym typeface="Calibri"/>
                        </a:rPr>
                        <a:t>Analytic consultant </a:t>
                      </a:r>
                      <a:r>
                        <a:rPr lang="en-US" sz="1200" u="none" strike="noStrike" cap="none" dirty="0">
                          <a:latin typeface="Calibri"/>
                          <a:ea typeface="Calibri"/>
                          <a:cs typeface="Calibri"/>
                          <a:sym typeface="Calibri"/>
                        </a:rPr>
                        <a:t>with </a:t>
                      </a:r>
                      <a:r>
                        <a:rPr lang="en-US" sz="1200" b="1" u="none" strike="noStrike" cap="none" dirty="0">
                          <a:latin typeface="Calibri"/>
                          <a:ea typeface="Calibri"/>
                          <a:cs typeface="Calibri"/>
                          <a:sym typeface="Calibri"/>
                        </a:rPr>
                        <a:t>business user </a:t>
                      </a:r>
                      <a:r>
                        <a:rPr lang="en-US" sz="1200" u="none" strike="noStrike" cap="none" dirty="0">
                          <a:latin typeface="Calibri"/>
                          <a:ea typeface="Calibri"/>
                          <a:cs typeface="Calibri"/>
                          <a:sym typeface="Calibri"/>
                        </a:rPr>
                        <a:t>inputs: roadmap</a:t>
                      </a:r>
                      <a:endParaRPr sz="1200" u="none" strike="noStrike" cap="none" dirty="0">
                        <a:latin typeface="Calibri"/>
                        <a:ea typeface="Calibri"/>
                        <a:cs typeface="Calibri"/>
                        <a:sym typeface="Calibri"/>
                      </a:endParaRPr>
                    </a:p>
                    <a:p>
                      <a:pPr marL="210184" marR="0" lvl="0" indent="0" algn="l" rtl="0">
                        <a:lnSpc>
                          <a:spcPct val="100000"/>
                        </a:lnSpc>
                        <a:spcBef>
                          <a:spcPts val="5"/>
                        </a:spcBef>
                        <a:spcAft>
                          <a:spcPts val="0"/>
                        </a:spcAft>
                        <a:buNone/>
                      </a:pPr>
                      <a:r>
                        <a:rPr lang="en-US" sz="1200" u="none" strike="noStrike" cap="none" dirty="0">
                          <a:latin typeface="Calibri"/>
                          <a:ea typeface="Calibri"/>
                          <a:cs typeface="Calibri"/>
                          <a:sym typeface="Calibri"/>
                        </a:rPr>
                        <a:t>development</a:t>
                      </a:r>
                      <a:endParaRPr sz="1200" u="none" strike="noStrike" cap="none" dirty="0">
                        <a:latin typeface="Calibri"/>
                        <a:ea typeface="Calibri"/>
                        <a:cs typeface="Calibri"/>
                        <a:sym typeface="Calibri"/>
                      </a:endParaRPr>
                    </a:p>
                  </a:txBody>
                  <a:tcPr marL="0" marR="0" marT="31125" marB="0">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CE6F1"/>
                    </a:solidFill>
                  </a:tcPr>
                </a:tc>
                <a:extLst>
                  <a:ext uri="{0D108BD9-81ED-4DB2-BD59-A6C34878D82A}">
                    <a16:rowId xmlns:a16="http://schemas.microsoft.com/office/drawing/2014/main" val="10004"/>
                  </a:ext>
                </a:extLst>
              </a:tr>
              <a:tr h="721067">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90805" marR="0" lvl="0" indent="0" algn="l" rtl="0">
                        <a:lnSpc>
                          <a:spcPct val="100000"/>
                        </a:lnSpc>
                        <a:spcBef>
                          <a:spcPts val="0"/>
                        </a:spcBef>
                        <a:spcAft>
                          <a:spcPts val="0"/>
                        </a:spcAft>
                        <a:buNone/>
                      </a:pPr>
                      <a:r>
                        <a:rPr lang="en-US" sz="1200" b="1" u="none" strike="noStrike" cap="none">
                          <a:solidFill>
                            <a:srgbClr val="FFFFFF"/>
                          </a:solidFill>
                          <a:latin typeface="Calibri"/>
                          <a:ea typeface="Calibri"/>
                          <a:cs typeface="Calibri"/>
                          <a:sym typeface="Calibri"/>
                        </a:rPr>
                        <a:t>5. Evaluation</a:t>
                      </a:r>
                      <a:endParaRPr sz="1200" u="none" strike="noStrike" cap="none">
                        <a:latin typeface="Calibri"/>
                        <a:ea typeface="Calibri"/>
                        <a:cs typeface="Calibri"/>
                        <a:sym typeface="Calibri"/>
                      </a:endParaRPr>
                    </a:p>
                  </a:txBody>
                  <a:tcPr marL="0" marR="0" marT="63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F81BC"/>
                    </a:solidFill>
                  </a:tcPr>
                </a:tc>
                <a:tc>
                  <a:txBody>
                    <a:bodyPr/>
                    <a:lstStyle/>
                    <a:p>
                      <a:pPr marL="210184" marR="0" lvl="0" indent="-119379" algn="l" rtl="0">
                        <a:lnSpc>
                          <a:spcPct val="100000"/>
                        </a:lnSpc>
                        <a:spcBef>
                          <a:spcPts val="0"/>
                        </a:spcBef>
                        <a:spcAft>
                          <a:spcPts val="0"/>
                        </a:spcAft>
                        <a:buClr>
                          <a:srgbClr val="00AF50"/>
                        </a:buClr>
                        <a:buSzPts val="1800"/>
                        <a:buFont typeface="Calibri"/>
                        <a:buChar char="-"/>
                      </a:pPr>
                      <a:r>
                        <a:rPr lang="en-US" sz="1200" b="1" u="none" strike="noStrike" cap="none" dirty="0">
                          <a:solidFill>
                            <a:srgbClr val="00AF50"/>
                          </a:solidFill>
                          <a:latin typeface="Calibri"/>
                          <a:ea typeface="Calibri"/>
                          <a:cs typeface="Calibri"/>
                          <a:sym typeface="Calibri"/>
                        </a:rPr>
                        <a:t>Data scientist</a:t>
                      </a:r>
                      <a:r>
                        <a:rPr lang="en-US" sz="1200" u="none" strike="noStrike" cap="none" dirty="0">
                          <a:latin typeface="Calibri"/>
                          <a:ea typeface="Calibri"/>
                          <a:cs typeface="Calibri"/>
                          <a:sym typeface="Calibri"/>
                        </a:rPr>
                        <a:t>: model evaluation</a:t>
                      </a:r>
                      <a:endParaRPr sz="1200" u="none" strike="noStrike" cap="none" dirty="0">
                        <a:latin typeface="Calibri"/>
                        <a:ea typeface="Calibri"/>
                        <a:cs typeface="Calibri"/>
                        <a:sym typeface="Calibri"/>
                      </a:endParaRPr>
                    </a:p>
                    <a:p>
                      <a:pPr marL="210184" marR="0" lvl="0" indent="-119379" algn="l" rtl="0">
                        <a:lnSpc>
                          <a:spcPct val="100000"/>
                        </a:lnSpc>
                        <a:spcBef>
                          <a:spcPts val="0"/>
                        </a:spcBef>
                        <a:spcAft>
                          <a:spcPts val="0"/>
                        </a:spcAft>
                        <a:buSzPts val="1800"/>
                        <a:buFont typeface="Calibri"/>
                        <a:buChar char="-"/>
                      </a:pPr>
                      <a:r>
                        <a:rPr lang="en-US" sz="1200" b="1" u="none" strike="noStrike" cap="none" dirty="0">
                          <a:latin typeface="Calibri"/>
                          <a:ea typeface="Calibri"/>
                          <a:cs typeface="Calibri"/>
                          <a:sym typeface="Calibri"/>
                        </a:rPr>
                        <a:t>Analytic consultant </a:t>
                      </a:r>
                      <a:r>
                        <a:rPr lang="en-US" sz="1200" u="none" strike="noStrike" cap="none" dirty="0">
                          <a:latin typeface="Calibri"/>
                          <a:ea typeface="Calibri"/>
                          <a:cs typeface="Calibri"/>
                          <a:sym typeface="Calibri"/>
                        </a:rPr>
                        <a:t>with inputs from </a:t>
                      </a:r>
                      <a:r>
                        <a:rPr lang="en-US" sz="1200" b="1" u="none" strike="noStrike" cap="none" dirty="0">
                          <a:latin typeface="Calibri"/>
                          <a:ea typeface="Calibri"/>
                          <a:cs typeface="Calibri"/>
                          <a:sym typeface="Calibri"/>
                        </a:rPr>
                        <a:t>Business user:</a:t>
                      </a:r>
                      <a:endParaRPr sz="1200" u="none" strike="noStrike" cap="none" dirty="0">
                        <a:latin typeface="Calibri"/>
                        <a:ea typeface="Calibri"/>
                        <a:cs typeface="Calibri"/>
                        <a:sym typeface="Calibri"/>
                      </a:endParaRPr>
                    </a:p>
                    <a:p>
                      <a:pPr marL="210184" marR="0" lvl="0" indent="0" algn="l" rtl="0">
                        <a:lnSpc>
                          <a:spcPct val="100000"/>
                        </a:lnSpc>
                        <a:spcBef>
                          <a:spcPts val="0"/>
                        </a:spcBef>
                        <a:spcAft>
                          <a:spcPts val="0"/>
                        </a:spcAft>
                        <a:buNone/>
                      </a:pPr>
                      <a:r>
                        <a:rPr lang="en-US" sz="1200" u="none" strike="noStrike" cap="none" dirty="0">
                          <a:latin typeface="Calibri"/>
                          <a:ea typeface="Calibri"/>
                          <a:cs typeface="Calibri"/>
                          <a:sym typeface="Calibri"/>
                        </a:rPr>
                        <a:t>business case evaluation</a:t>
                      </a:r>
                      <a:endParaRPr sz="1200" u="none" strike="noStrike" cap="none" dirty="0">
                        <a:latin typeface="Calibri"/>
                        <a:ea typeface="Calibri"/>
                        <a:cs typeface="Calibri"/>
                        <a:sym typeface="Calibri"/>
                      </a:endParaRPr>
                    </a:p>
                  </a:txBody>
                  <a:tcPr marL="0" marR="0" marT="31750" marB="0">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CE6F1"/>
                    </a:solidFill>
                  </a:tcPr>
                </a:tc>
                <a:extLst>
                  <a:ext uri="{0D108BD9-81ED-4DB2-BD59-A6C34878D82A}">
                    <a16:rowId xmlns:a16="http://schemas.microsoft.com/office/drawing/2014/main" val="10005"/>
                  </a:ext>
                </a:extLst>
              </a:tr>
              <a:tr h="721067">
                <a:tc>
                  <a:txBody>
                    <a:bodyPr/>
                    <a:lstStyle/>
                    <a:p>
                      <a:pPr marL="0" marR="0" lvl="0" indent="0" algn="l"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p>
                      <a:pPr marL="90805" marR="0" lvl="0" indent="0" algn="l" rtl="0">
                        <a:lnSpc>
                          <a:spcPct val="100000"/>
                        </a:lnSpc>
                        <a:spcBef>
                          <a:spcPts val="5"/>
                        </a:spcBef>
                        <a:spcAft>
                          <a:spcPts val="0"/>
                        </a:spcAft>
                        <a:buNone/>
                      </a:pPr>
                      <a:r>
                        <a:rPr lang="en-US" sz="1200" b="1" u="none" strike="noStrike" cap="none">
                          <a:solidFill>
                            <a:srgbClr val="FFFFFF"/>
                          </a:solidFill>
                          <a:latin typeface="Calibri"/>
                          <a:ea typeface="Calibri"/>
                          <a:cs typeface="Calibri"/>
                          <a:sym typeface="Calibri"/>
                        </a:rPr>
                        <a:t>6. Deployment</a:t>
                      </a:r>
                      <a:endParaRPr sz="1200" u="none" strike="noStrike" cap="none">
                        <a:latin typeface="Calibri"/>
                        <a:ea typeface="Calibri"/>
                        <a:cs typeface="Calibri"/>
                        <a:sym typeface="Calibri"/>
                      </a:endParaRPr>
                    </a:p>
                  </a:txBody>
                  <a:tcPr marL="0" marR="0" marT="6350" marB="0">
                    <a:lnT w="12700" cap="flat" cmpd="sng">
                      <a:solidFill>
                        <a:srgbClr val="FFFFFF"/>
                      </a:solidFill>
                      <a:prstDash val="solid"/>
                      <a:round/>
                      <a:headEnd type="none" w="sm" len="sm"/>
                      <a:tailEnd type="none" w="sm" len="sm"/>
                    </a:lnT>
                    <a:solidFill>
                      <a:srgbClr val="4F81BC"/>
                    </a:solidFill>
                  </a:tcPr>
                </a:tc>
                <a:tc>
                  <a:txBody>
                    <a:bodyPr/>
                    <a:lstStyle/>
                    <a:p>
                      <a:pPr marL="213359" marR="0" lvl="0" indent="-122554" algn="l" rtl="0">
                        <a:lnSpc>
                          <a:spcPct val="100000"/>
                        </a:lnSpc>
                        <a:spcBef>
                          <a:spcPts val="0"/>
                        </a:spcBef>
                        <a:spcAft>
                          <a:spcPts val="0"/>
                        </a:spcAft>
                        <a:buClr>
                          <a:srgbClr val="000000"/>
                        </a:buClr>
                        <a:buSzPts val="1800"/>
                        <a:buFont typeface="Calibri"/>
                        <a:buChar char="-"/>
                      </a:pPr>
                      <a:r>
                        <a:rPr lang="en-US" sz="1200" b="1" u="none" strike="noStrike" cap="none" dirty="0">
                          <a:solidFill>
                            <a:srgbClr val="00AF50"/>
                          </a:solidFill>
                          <a:latin typeface="Calibri"/>
                          <a:ea typeface="Calibri"/>
                          <a:cs typeface="Calibri"/>
                          <a:sym typeface="Calibri"/>
                        </a:rPr>
                        <a:t>Data scientist </a:t>
                      </a:r>
                      <a:r>
                        <a:rPr lang="en-US" sz="1200" b="1" u="none" strike="noStrike" cap="none" dirty="0">
                          <a:latin typeface="Calibri"/>
                          <a:ea typeface="Calibri"/>
                          <a:cs typeface="Calibri"/>
                          <a:sym typeface="Calibri"/>
                        </a:rPr>
                        <a:t>/ data analyst</a:t>
                      </a:r>
                      <a:endParaRPr sz="1200" u="none" strike="noStrike" cap="none" dirty="0">
                        <a:latin typeface="Calibri"/>
                        <a:ea typeface="Calibri"/>
                        <a:cs typeface="Calibri"/>
                        <a:sym typeface="Calibri"/>
                      </a:endParaRPr>
                    </a:p>
                    <a:p>
                      <a:pPr marL="210184" marR="0" lvl="0" indent="-119379" algn="l" rtl="0">
                        <a:lnSpc>
                          <a:spcPct val="100000"/>
                        </a:lnSpc>
                        <a:spcBef>
                          <a:spcPts val="0"/>
                        </a:spcBef>
                        <a:spcAft>
                          <a:spcPts val="0"/>
                        </a:spcAft>
                        <a:buSzPts val="1800"/>
                        <a:buFont typeface="Calibri"/>
                        <a:buChar char="-"/>
                      </a:pPr>
                      <a:r>
                        <a:rPr lang="en-US" sz="1200" b="1" u="none" strike="noStrike" cap="none" dirty="0">
                          <a:latin typeface="Calibri"/>
                          <a:ea typeface="Calibri"/>
                          <a:cs typeface="Calibri"/>
                          <a:sym typeface="Calibri"/>
                        </a:rPr>
                        <a:t>Analytic consultant</a:t>
                      </a:r>
                      <a:endParaRPr sz="1200" u="none" strike="noStrike" cap="none" dirty="0">
                        <a:latin typeface="Calibri"/>
                        <a:ea typeface="Calibri"/>
                        <a:cs typeface="Calibri"/>
                        <a:sym typeface="Calibri"/>
                      </a:endParaRPr>
                    </a:p>
                    <a:p>
                      <a:pPr marL="210184" marR="0" lvl="0" indent="-119379" algn="l" rtl="0">
                        <a:lnSpc>
                          <a:spcPct val="100000"/>
                        </a:lnSpc>
                        <a:spcBef>
                          <a:spcPts val="0"/>
                        </a:spcBef>
                        <a:spcAft>
                          <a:spcPts val="0"/>
                        </a:spcAft>
                        <a:buSzPts val="1800"/>
                        <a:buFont typeface="Calibri"/>
                        <a:buChar char="-"/>
                      </a:pPr>
                      <a:r>
                        <a:rPr lang="en-US" sz="1200" u="none" strike="noStrike" cap="none" dirty="0">
                          <a:latin typeface="Calibri"/>
                          <a:ea typeface="Calibri"/>
                          <a:cs typeface="Calibri"/>
                          <a:sym typeface="Calibri"/>
                        </a:rPr>
                        <a:t>Marketing technology - data engineering / developer</a:t>
                      </a:r>
                      <a:endParaRPr sz="1200" u="none" strike="noStrike" cap="none" dirty="0">
                        <a:latin typeface="Calibri"/>
                        <a:ea typeface="Calibri"/>
                        <a:cs typeface="Calibri"/>
                        <a:sym typeface="Calibri"/>
                      </a:endParaRPr>
                    </a:p>
                  </a:txBody>
                  <a:tcPr marL="0" marR="0" marT="31750" marB="0">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solidFill>
                      <a:srgbClr val="DCE6F1"/>
                    </a:solidFill>
                  </a:tcPr>
                </a:tc>
                <a:extLst>
                  <a:ext uri="{0D108BD9-81ED-4DB2-BD59-A6C34878D82A}">
                    <a16:rowId xmlns:a16="http://schemas.microsoft.com/office/drawing/2014/main" val="10006"/>
                  </a:ext>
                </a:extLst>
              </a:tr>
            </a:tbl>
          </a:graphicData>
        </a:graphic>
      </p:graphicFrame>
      <p:sp>
        <p:nvSpPr>
          <p:cNvPr id="190" name="Google Shape;190;p22"/>
          <p:cNvSpPr txBox="1"/>
          <p:nvPr/>
        </p:nvSpPr>
        <p:spPr>
          <a:xfrm>
            <a:off x="7698442" y="1189651"/>
            <a:ext cx="4222366" cy="4755789"/>
          </a:xfrm>
          <a:prstGeom prst="rect">
            <a:avLst/>
          </a:prstGeom>
          <a:noFill/>
          <a:ln>
            <a:noFill/>
          </a:ln>
        </p:spPr>
        <p:txBody>
          <a:bodyPr spcFirstLastPara="1" wrap="square" lIns="0" tIns="12700" rIns="0" bIns="0" anchor="t" anchorCtr="0">
            <a:spAutoFit/>
          </a:bodyPr>
          <a:lstStyle/>
          <a:p>
            <a:pPr marL="12700" marR="0" lvl="0" indent="0" algn="l" rtl="0">
              <a:lnSpc>
                <a:spcPct val="118333"/>
              </a:lnSpc>
              <a:spcBef>
                <a:spcPts val="0"/>
              </a:spcBef>
              <a:spcAft>
                <a:spcPts val="0"/>
              </a:spcAft>
              <a:buNone/>
            </a:pPr>
            <a:r>
              <a:rPr lang="en-US" b="1"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Team Continuum </a:t>
            </a: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Designed to achieve shared understanding of business challenges and goals, as well as deliver stated objectives</a:t>
            </a:r>
            <a:endParaRPr sz="20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12700" marR="0" lvl="0" indent="0" algn="l" rtl="0">
              <a:lnSpc>
                <a:spcPct val="118333"/>
              </a:lnSpc>
              <a:spcBef>
                <a:spcPts val="0"/>
              </a:spcBef>
              <a:spcAft>
                <a:spcPts val="0"/>
              </a:spcAft>
              <a:buNone/>
            </a:pPr>
            <a:endParaRPr sz="20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298450" marR="0" lvl="0" indent="-285750" algn="l" rtl="0">
              <a:lnSpc>
                <a:spcPct val="118333"/>
              </a:lnSpc>
              <a:spcBef>
                <a:spcPts val="0"/>
              </a:spcBef>
              <a:spcAft>
                <a:spcPts val="0"/>
              </a:spcAft>
              <a:buFont typeface="Wingdings" panose="05000000000000000000" pitchFamily="2" charset="2"/>
              <a:buChar char="q"/>
            </a:pPr>
            <a:r>
              <a:rPr lang="en-US" b="1"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Business users </a:t>
            </a: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think of achieving business goals such as targeting and retaining most valuable customers</a:t>
            </a:r>
            <a:endParaRPr sz="16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298450" marR="0" lvl="0" indent="-285750" algn="l" rtl="0">
              <a:lnSpc>
                <a:spcPct val="118333"/>
              </a:lnSpc>
              <a:spcBef>
                <a:spcPts val="0"/>
              </a:spcBef>
              <a:spcAft>
                <a:spcPts val="0"/>
              </a:spcAft>
              <a:buFont typeface="Wingdings" panose="05000000000000000000" pitchFamily="2" charset="2"/>
              <a:buChar char="q"/>
            </a:pPr>
            <a:endParaRPr sz="16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298450" marR="0" lvl="0" indent="-285750" algn="l" rtl="0">
              <a:lnSpc>
                <a:spcPct val="118333"/>
              </a:lnSpc>
              <a:spcBef>
                <a:spcPts val="0"/>
              </a:spcBef>
              <a:spcAft>
                <a:spcPts val="0"/>
              </a:spcAft>
              <a:buFont typeface="Wingdings" panose="05000000000000000000" pitchFamily="2" charset="2"/>
              <a:buChar char="q"/>
            </a:pPr>
            <a:r>
              <a:rPr lang="en-US" b="1"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Analytic consultant / Data scientist / Data Analyst </a:t>
            </a: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gather requirements, assess data sources, translate business objectives to quantifiable and measurement solutions:</a:t>
            </a:r>
          </a:p>
          <a:p>
            <a:pPr marL="12700" marR="0" lvl="0" indent="0" algn="l" rtl="0">
              <a:lnSpc>
                <a:spcPct val="118333"/>
              </a:lnSpc>
              <a:spcBef>
                <a:spcPts val="0"/>
              </a:spcBef>
              <a:spcAft>
                <a:spcPts val="0"/>
              </a:spcAft>
              <a:buNone/>
            </a:pPr>
            <a:endParaRPr lang="en-US"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548640" lvl="7" indent="-18288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Analytic consultant </a:t>
            </a:r>
            <a:r>
              <a:rPr lang="en-US" dirty="0">
                <a:latin typeface="Calibri" panose="020F0502020204030204" pitchFamily="34" charset="0"/>
                <a:ea typeface="Calibri" panose="020F0502020204030204" pitchFamily="34" charset="0"/>
                <a:cs typeface="Calibri" panose="020F0502020204030204" pitchFamily="34" charset="0"/>
              </a:rPr>
              <a:t>- often project manager, client facing</a:t>
            </a:r>
          </a:p>
          <a:p>
            <a:pPr marL="548640" lvl="4" indent="-18288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Data analyst </a:t>
            </a:r>
            <a:r>
              <a:rPr lang="en-US" dirty="0">
                <a:latin typeface="Calibri" panose="020F0502020204030204" pitchFamily="34" charset="0"/>
                <a:ea typeface="Calibri" panose="020F0502020204030204" pitchFamily="34" charset="0"/>
                <a:cs typeface="Calibri" panose="020F0502020204030204" pitchFamily="34" charset="0"/>
              </a:rPr>
              <a:t>– often supports analytic consultant, works with data but don’t build models</a:t>
            </a:r>
          </a:p>
          <a:p>
            <a:pPr marL="548640" lvl="4" indent="-18288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Data scientist </a:t>
            </a:r>
            <a:r>
              <a:rPr lang="en-US" dirty="0">
                <a:latin typeface="Calibri" panose="020F0502020204030204" pitchFamily="34" charset="0"/>
                <a:ea typeface="Calibri" panose="020F0502020204030204" pitchFamily="34" charset="0"/>
                <a:cs typeface="Calibri" panose="020F0502020204030204" pitchFamily="34" charset="0"/>
              </a:rPr>
              <a:t>– model development, tech and coding heavy</a:t>
            </a:r>
          </a:p>
          <a:p>
            <a:pPr marL="12700" marR="0" lvl="0" indent="0" algn="l" rtl="0">
              <a:lnSpc>
                <a:spcPct val="118333"/>
              </a:lnSpc>
              <a:spcBef>
                <a:spcPts val="0"/>
              </a:spcBef>
              <a:spcAft>
                <a:spcPts val="0"/>
              </a:spcAft>
              <a:buNone/>
            </a:pPr>
            <a:endParaRPr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228600" y="167780"/>
            <a:ext cx="11963400" cy="443711"/>
          </a:xfrm>
          <a:prstGeom prst="rect">
            <a:avLst/>
          </a:prstGeom>
          <a:noFill/>
          <a:ln>
            <a:noFill/>
          </a:ln>
        </p:spPr>
        <p:txBody>
          <a:bodyPr spcFirstLastPara="1" wrap="square" lIns="0" tIns="12700" rIns="0" bIns="0" anchor="ctr" anchorCtr="0">
            <a:spAutoFit/>
          </a:bodyPr>
          <a:lstStyle/>
          <a:p>
            <a:pPr marL="12700"/>
            <a:r>
              <a:rPr lang="en-US" sz="2800" dirty="0">
                <a:latin typeface="Arial"/>
                <a:cs typeface="Arial"/>
                <a:sym typeface="Arial"/>
              </a:rPr>
              <a:t>Illustrative Activities Across CRISP / Data Science Value Chain</a:t>
            </a:r>
            <a:endParaRPr sz="2800" dirty="0">
              <a:latin typeface="Arial"/>
              <a:cs typeface="Arial"/>
              <a:sym typeface="Arial"/>
            </a:endParaRPr>
          </a:p>
        </p:txBody>
      </p:sp>
      <p:graphicFrame>
        <p:nvGraphicFramePr>
          <p:cNvPr id="197" name="Google Shape;197;p23"/>
          <p:cNvGraphicFramePr/>
          <p:nvPr>
            <p:extLst>
              <p:ext uri="{D42A27DB-BD31-4B8C-83A1-F6EECF244321}">
                <p14:modId xmlns:p14="http://schemas.microsoft.com/office/powerpoint/2010/main" val="2089931148"/>
              </p:ext>
            </p:extLst>
          </p:nvPr>
        </p:nvGraphicFramePr>
        <p:xfrm>
          <a:off x="981074" y="976509"/>
          <a:ext cx="10887076" cy="5189341"/>
        </p:xfrm>
        <a:graphic>
          <a:graphicData uri="http://schemas.openxmlformats.org/drawingml/2006/table">
            <a:tbl>
              <a:tblPr firstRow="1" bandRow="1">
                <a:noFill/>
                <a:tableStyleId>{5CBFE2F0-5175-4470-8D72-8868F931AE5A}</a:tableStyleId>
              </a:tblPr>
              <a:tblGrid>
                <a:gridCol w="2780901">
                  <a:extLst>
                    <a:ext uri="{9D8B030D-6E8A-4147-A177-3AD203B41FA5}">
                      <a16:colId xmlns:a16="http://schemas.microsoft.com/office/drawing/2014/main" val="20000"/>
                    </a:ext>
                  </a:extLst>
                </a:gridCol>
                <a:gridCol w="8106175">
                  <a:extLst>
                    <a:ext uri="{9D8B030D-6E8A-4147-A177-3AD203B41FA5}">
                      <a16:colId xmlns:a16="http://schemas.microsoft.com/office/drawing/2014/main" val="20001"/>
                    </a:ext>
                  </a:extLst>
                </a:gridCol>
              </a:tblGrid>
              <a:tr h="840597">
                <a:tc>
                  <a:txBody>
                    <a:bodyPr/>
                    <a:lstStyle/>
                    <a:p>
                      <a:pPr marL="91440" marR="0" lvl="0" indent="0" algn="l" rtl="0">
                        <a:lnSpc>
                          <a:spcPct val="100000"/>
                        </a:lnSpc>
                        <a:spcBef>
                          <a:spcPts val="0"/>
                        </a:spcBef>
                        <a:spcAft>
                          <a:spcPts val="0"/>
                        </a:spcAft>
                        <a:buClr>
                          <a:srgbClr val="000000"/>
                        </a:buClr>
                        <a:buFont typeface="Arial"/>
                        <a:buNone/>
                      </a:pPr>
                      <a:r>
                        <a:rPr lang="en-US" sz="16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1. Business Understanding</a:t>
                      </a:r>
                      <a:endParaRPr sz="16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endParaRPr>
                    </a:p>
                  </a:txBody>
                  <a:tcPr marL="0" marR="0" marT="109225" marB="0" anchor="ctr">
                    <a:lnR w="12700" cap="flat" cmpd="sng">
                      <a:solidFill>
                        <a:srgbClr val="FFFFFF"/>
                      </a:solidFill>
                      <a:prstDash val="solid"/>
                      <a:round/>
                      <a:headEnd type="none" w="sm" len="sm"/>
                      <a:tailEnd type="none" w="sm" len="sm"/>
                    </a:lnR>
                    <a:lnB w="12700" cap="flat" cmpd="sng">
                      <a:solidFill>
                        <a:srgbClr val="FFFFFF"/>
                      </a:solidFill>
                      <a:prstDash val="solid"/>
                      <a:round/>
                      <a:headEnd type="none" w="sm" len="sm"/>
                      <a:tailEnd type="none" w="sm" len="sm"/>
                    </a:lnB>
                    <a:solidFill>
                      <a:srgbClr val="4F81BC"/>
                    </a:solidFill>
                  </a:tcPr>
                </a:tc>
                <a:tc>
                  <a:txBody>
                    <a:bodyPr/>
                    <a:lstStyle/>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Discuss </a:t>
                      </a:r>
                      <a:r>
                        <a:rPr lang="en-US" sz="1300" b="1"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business goals </a:t>
                      </a: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with key stakeholders</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Translate goals into </a:t>
                      </a:r>
                      <a:r>
                        <a:rPr lang="en-US" sz="1300" b="1"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business questions </a:t>
                      </a: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that are quantifiable and measurable</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Manage expectations</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txBody>
                  <a:tcPr marL="0" marR="0" marT="13325" marB="0">
                    <a:lnL w="12700" cap="flat" cmpd="sng">
                      <a:solidFill>
                        <a:srgbClr val="FFFFFF"/>
                      </a:solidFill>
                      <a:prstDash val="solid"/>
                      <a:round/>
                      <a:headEnd type="none" w="sm" len="sm"/>
                      <a:tailEnd type="none" w="sm" len="sm"/>
                    </a:lnL>
                    <a:lnB w="12700" cap="flat" cmpd="sng">
                      <a:solidFill>
                        <a:srgbClr val="FFFFFF"/>
                      </a:solidFill>
                      <a:prstDash val="solid"/>
                      <a:round/>
                      <a:headEnd type="none" w="sm" len="sm"/>
                      <a:tailEnd type="none" w="sm" len="sm"/>
                    </a:lnB>
                    <a:solidFill>
                      <a:srgbClr val="F1F1F1"/>
                    </a:solidFill>
                  </a:tcPr>
                </a:tc>
                <a:extLst>
                  <a:ext uri="{0D108BD9-81ED-4DB2-BD59-A6C34878D82A}">
                    <a16:rowId xmlns:a16="http://schemas.microsoft.com/office/drawing/2014/main" val="10000"/>
                  </a:ext>
                </a:extLst>
              </a:tr>
              <a:tr h="840597">
                <a:tc>
                  <a:txBody>
                    <a:bodyPr/>
                    <a:lstStyle/>
                    <a:p>
                      <a:pPr marL="91440" marR="0" lvl="0" indent="0" algn="l" rtl="0">
                        <a:lnSpc>
                          <a:spcPct val="100000"/>
                        </a:lnSpc>
                        <a:spcBef>
                          <a:spcPts val="0"/>
                        </a:spcBef>
                        <a:spcAft>
                          <a:spcPts val="0"/>
                        </a:spcAft>
                        <a:buNone/>
                      </a:pPr>
                      <a:r>
                        <a:rPr lang="en-US" sz="1600" b="1"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2. Data understanding</a:t>
                      </a:r>
                      <a:endParaRPr sz="1600" u="none" strike="noStrike" cap="none" dirty="0">
                        <a:latin typeface="Calibri" panose="020F0502020204030204" pitchFamily="34" charset="0"/>
                        <a:ea typeface="Calibri" panose="020F0502020204030204" pitchFamily="34" charset="0"/>
                        <a:cs typeface="Calibri" panose="020F0502020204030204" pitchFamily="34" charset="0"/>
                        <a:sym typeface="Calibri"/>
                      </a:endParaRPr>
                    </a:p>
                  </a:txBody>
                  <a:tcPr marL="0" marR="0" marT="1275" marB="0" anchor="ctr">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F81BC"/>
                    </a:solidFill>
                  </a:tcPr>
                </a:tc>
                <a:tc>
                  <a:txBody>
                    <a:bodyPr/>
                    <a:lstStyle/>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Data ingestion from multiple data sources</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Data storage, access, and security</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Database and IT architecture, secure workspaces</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Metadata</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txBody>
                  <a:tcPr marL="0" marR="0" marT="13325" marB="0">
                    <a:lnL w="12700" cap="flat" cmpd="sng">
                      <a:solidFill>
                        <a:srgbClr val="FFFFFF"/>
                      </a:solidFill>
                      <a:prstDash val="solid"/>
                      <a:round/>
                      <a:headEnd type="none" w="sm" len="sm"/>
                      <a:tailEnd type="none" w="sm" len="sm"/>
                    </a:lnL>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1F1F1"/>
                    </a:solidFill>
                  </a:tcPr>
                </a:tc>
                <a:extLst>
                  <a:ext uri="{0D108BD9-81ED-4DB2-BD59-A6C34878D82A}">
                    <a16:rowId xmlns:a16="http://schemas.microsoft.com/office/drawing/2014/main" val="10001"/>
                  </a:ext>
                </a:extLst>
              </a:tr>
              <a:tr h="912866">
                <a:tc>
                  <a:txBody>
                    <a:bodyPr/>
                    <a:lstStyle/>
                    <a:p>
                      <a:pPr marL="91440" marR="0" lvl="0" indent="0" algn="l" rtl="0">
                        <a:lnSpc>
                          <a:spcPct val="100000"/>
                        </a:lnSpc>
                        <a:spcBef>
                          <a:spcPts val="0"/>
                        </a:spcBef>
                        <a:spcAft>
                          <a:spcPts val="0"/>
                        </a:spcAft>
                        <a:buNone/>
                      </a:pPr>
                      <a:r>
                        <a:rPr lang="en-US" sz="1600" b="1"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3. Data preparation</a:t>
                      </a:r>
                      <a:endParaRPr sz="1600" u="none" strike="noStrike" cap="none" dirty="0">
                        <a:latin typeface="Calibri" panose="020F0502020204030204" pitchFamily="34" charset="0"/>
                        <a:ea typeface="Calibri" panose="020F0502020204030204" pitchFamily="34" charset="0"/>
                        <a:cs typeface="Calibri" panose="020F0502020204030204" pitchFamily="34" charset="0"/>
                        <a:sym typeface="Calibri"/>
                      </a:endParaRPr>
                    </a:p>
                  </a:txBody>
                  <a:tcPr marL="0" marR="0" marT="1900" marB="0" anchor="ctr">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F81BC"/>
                    </a:solidFill>
                  </a:tcPr>
                </a:tc>
                <a:tc>
                  <a:txBody>
                    <a:bodyPr/>
                    <a:lstStyle/>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Siloed data, different data formats and data types</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19625"/>
                        </a:lnSpc>
                        <a:spcBef>
                          <a:spcPts val="10"/>
                        </a:spcBef>
                        <a:spcAft>
                          <a:spcPts val="0"/>
                        </a:spcAft>
                        <a:buSzPts val="1600"/>
                        <a:buFont typeface="Arial"/>
                        <a:buChar char="•"/>
                      </a:pPr>
                      <a:r>
                        <a:rPr lang="en-US" sz="1300" b="1"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Data access, roll-up, merge and join, synthesize</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19625"/>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Data access architecture</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Data preparation for analysis and modeling</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txBody>
                  <a:tcPr marL="0" marR="0" marT="13975" marB="0">
                    <a:lnL w="12700" cap="flat" cmpd="sng">
                      <a:solidFill>
                        <a:srgbClr val="FFFFFF"/>
                      </a:solidFill>
                      <a:prstDash val="solid"/>
                      <a:round/>
                      <a:headEnd type="none" w="sm" len="sm"/>
                      <a:tailEnd type="none" w="sm" len="sm"/>
                    </a:lnL>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1F1F1"/>
                    </a:solidFill>
                  </a:tcPr>
                </a:tc>
                <a:extLst>
                  <a:ext uri="{0D108BD9-81ED-4DB2-BD59-A6C34878D82A}">
                    <a16:rowId xmlns:a16="http://schemas.microsoft.com/office/drawing/2014/main" val="10002"/>
                  </a:ext>
                </a:extLst>
              </a:tr>
              <a:tr h="914087">
                <a:tc>
                  <a:txBody>
                    <a:bodyPr/>
                    <a:lstStyle/>
                    <a:p>
                      <a:pPr marL="91440" marR="0" lvl="0" indent="0" algn="l" rtl="0">
                        <a:lnSpc>
                          <a:spcPct val="100000"/>
                        </a:lnSpc>
                        <a:spcBef>
                          <a:spcPts val="5"/>
                        </a:spcBef>
                        <a:spcAft>
                          <a:spcPts val="0"/>
                        </a:spcAft>
                        <a:buNone/>
                      </a:pPr>
                      <a:r>
                        <a:rPr lang="en-US" sz="1600" b="1"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4. Modeling &amp; roadmap</a:t>
                      </a:r>
                      <a:endParaRPr sz="1600" u="none" strike="noStrike" cap="none" dirty="0">
                        <a:latin typeface="Calibri" panose="020F0502020204030204" pitchFamily="34" charset="0"/>
                        <a:ea typeface="Calibri" panose="020F0502020204030204" pitchFamily="34" charset="0"/>
                        <a:cs typeface="Calibri" panose="020F0502020204030204" pitchFamily="34" charset="0"/>
                        <a:sym typeface="Calibri"/>
                      </a:endParaRPr>
                    </a:p>
                  </a:txBody>
                  <a:tcPr marL="0" marR="0" marT="3175" marB="0" anchor="ctr">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F81BC"/>
                    </a:solidFill>
                  </a:tcPr>
                </a:tc>
                <a:tc>
                  <a:txBody>
                    <a:bodyPr/>
                    <a:lstStyle/>
                    <a:p>
                      <a:pPr marL="332740" marR="0" lvl="0" indent="-287655" algn="l" rtl="0">
                        <a:lnSpc>
                          <a:spcPct val="119625"/>
                        </a:lnSpc>
                        <a:spcBef>
                          <a:spcPts val="0"/>
                        </a:spcBef>
                        <a:spcAft>
                          <a:spcPts val="0"/>
                        </a:spcAft>
                        <a:buSzPts val="1600"/>
                        <a:buFont typeface="Arial"/>
                        <a:buChar char="•"/>
                      </a:pPr>
                      <a:r>
                        <a:rPr lang="en-US" sz="1300" b="1"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Business focused model development, ideation, and brainstorm</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19625"/>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Descriptive, diagnostics, predictive and prescriptive analysis</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Define problem and model choices – profiling, segmentation, classification/regression</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15"/>
                        </a:spcBef>
                        <a:spcAft>
                          <a:spcPts val="0"/>
                        </a:spcAft>
                        <a:buSzPts val="1600"/>
                        <a:buFont typeface="Arial"/>
                        <a:buChar char="•"/>
                      </a:pPr>
                      <a:r>
                        <a:rPr lang="en-US" sz="1300" b="1"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Analytic roadmaps</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txBody>
                  <a:tcPr marL="0" marR="0" marT="15250" marB="0">
                    <a:lnL w="12700" cap="flat" cmpd="sng">
                      <a:solidFill>
                        <a:srgbClr val="FFFFFF"/>
                      </a:solidFill>
                      <a:prstDash val="solid"/>
                      <a:round/>
                      <a:headEnd type="none" w="sm" len="sm"/>
                      <a:tailEnd type="none" w="sm" len="sm"/>
                    </a:lnL>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1F1F1"/>
                    </a:solidFill>
                  </a:tcPr>
                </a:tc>
                <a:extLst>
                  <a:ext uri="{0D108BD9-81ED-4DB2-BD59-A6C34878D82A}">
                    <a16:rowId xmlns:a16="http://schemas.microsoft.com/office/drawing/2014/main" val="10003"/>
                  </a:ext>
                </a:extLst>
              </a:tr>
              <a:tr h="840597">
                <a:tc>
                  <a:txBody>
                    <a:bodyPr/>
                    <a:lstStyle/>
                    <a:p>
                      <a:pPr marL="91440" marR="0" lvl="0" indent="0" algn="l" rtl="0">
                        <a:lnSpc>
                          <a:spcPct val="100000"/>
                        </a:lnSpc>
                        <a:spcBef>
                          <a:spcPts val="5"/>
                        </a:spcBef>
                        <a:spcAft>
                          <a:spcPts val="0"/>
                        </a:spcAft>
                        <a:buNone/>
                      </a:pPr>
                      <a:r>
                        <a:rPr lang="en-US" sz="1600" b="1"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5. Evaluation</a:t>
                      </a:r>
                      <a:endParaRPr sz="1600" u="none" strike="noStrike" cap="none" dirty="0">
                        <a:latin typeface="Calibri" panose="020F0502020204030204" pitchFamily="34" charset="0"/>
                        <a:ea typeface="Calibri" panose="020F0502020204030204" pitchFamily="34" charset="0"/>
                        <a:cs typeface="Calibri" panose="020F0502020204030204" pitchFamily="34" charset="0"/>
                        <a:sym typeface="Calibri"/>
                      </a:endParaRPr>
                    </a:p>
                  </a:txBody>
                  <a:tcPr marL="0" marR="0" marT="3800" marB="0" anchor="ctr">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F81BC"/>
                    </a:solidFill>
                  </a:tcPr>
                </a:tc>
                <a:tc>
                  <a:txBody>
                    <a:bodyPr/>
                    <a:lstStyle/>
                    <a:p>
                      <a:pPr marL="332740" marR="0" lvl="0" indent="-287655" algn="l" rtl="0">
                        <a:lnSpc>
                          <a:spcPct val="100000"/>
                        </a:lnSpc>
                        <a:spcBef>
                          <a:spcPts val="0"/>
                        </a:spcBef>
                        <a:spcAft>
                          <a:spcPts val="0"/>
                        </a:spcAft>
                        <a:buSzPts val="1600"/>
                        <a:buFont typeface="Arial"/>
                        <a:buChar char="•"/>
                      </a:pPr>
                      <a:r>
                        <a:rPr lang="en-US" sz="1300" b="1"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Model evaluation </a:t>
                      </a: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 out of sample/out of time validation, R squared, ROC, confusion matrix, cross-validation, etc.</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Business case evaluation</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5"/>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Value and prioritization of multiple business cases</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txBody>
                  <a:tcPr marL="0" marR="0" marT="13975" marB="0">
                    <a:lnL w="12700" cap="flat" cmpd="sng">
                      <a:solidFill>
                        <a:srgbClr val="FFFFFF"/>
                      </a:solidFill>
                      <a:prstDash val="solid"/>
                      <a:round/>
                      <a:headEnd type="none" w="sm" len="sm"/>
                      <a:tailEnd type="none" w="sm" len="sm"/>
                    </a:lnL>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F1F1F1"/>
                    </a:solidFill>
                  </a:tcPr>
                </a:tc>
                <a:extLst>
                  <a:ext uri="{0D108BD9-81ED-4DB2-BD59-A6C34878D82A}">
                    <a16:rowId xmlns:a16="http://schemas.microsoft.com/office/drawing/2014/main" val="10004"/>
                  </a:ext>
                </a:extLst>
              </a:tr>
              <a:tr h="840597">
                <a:tc>
                  <a:txBody>
                    <a:bodyPr/>
                    <a:lstStyle/>
                    <a:p>
                      <a:pPr marL="91440" marR="0" lvl="0" indent="0" algn="l" rtl="0">
                        <a:lnSpc>
                          <a:spcPct val="100000"/>
                        </a:lnSpc>
                        <a:spcBef>
                          <a:spcPts val="5"/>
                        </a:spcBef>
                        <a:spcAft>
                          <a:spcPts val="0"/>
                        </a:spcAft>
                        <a:buNone/>
                      </a:pPr>
                      <a:r>
                        <a:rPr lang="en-US" sz="1600" b="1"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a:rPr>
                        <a:t>6. Deployment</a:t>
                      </a:r>
                      <a:endParaRPr sz="1600" u="none" strike="noStrike" cap="none" dirty="0">
                        <a:latin typeface="Calibri" panose="020F0502020204030204" pitchFamily="34" charset="0"/>
                        <a:ea typeface="Calibri" panose="020F0502020204030204" pitchFamily="34" charset="0"/>
                        <a:cs typeface="Calibri" panose="020F0502020204030204" pitchFamily="34" charset="0"/>
                        <a:sym typeface="Calibri"/>
                      </a:endParaRPr>
                    </a:p>
                  </a:txBody>
                  <a:tcPr marL="0" marR="0" marT="3800" marB="0" anchor="ctr">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solidFill>
                      <a:srgbClr val="4F81BC"/>
                    </a:solidFill>
                  </a:tcPr>
                </a:tc>
                <a:tc>
                  <a:txBody>
                    <a:bodyPr/>
                    <a:lstStyle/>
                    <a:p>
                      <a:pPr marL="332740" marR="0" lvl="0" indent="-287655" algn="l" rtl="0">
                        <a:lnSpc>
                          <a:spcPct val="100000"/>
                        </a:lnSpc>
                        <a:spcBef>
                          <a:spcPts val="0"/>
                        </a:spcBef>
                        <a:spcAft>
                          <a:spcPts val="0"/>
                        </a:spcAft>
                        <a:buSzPts val="1600"/>
                        <a:buFont typeface="Arial"/>
                        <a:buChar char="•"/>
                      </a:pPr>
                      <a:r>
                        <a:rPr lang="en-US" sz="1300" b="1"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Deployment</a:t>
                      </a: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 </a:t>
                      </a:r>
                      <a:r>
                        <a:rPr lang="en-US" sz="1300" u="none" strike="noStrike" cap="none" dirty="0" err="1">
                          <a:latin typeface="Calibri" panose="020F0502020204030204" pitchFamily="34" charset="0"/>
                          <a:ea typeface="Calibri" panose="020F0502020204030204" pitchFamily="34" charset="0"/>
                          <a:cs typeface="Calibri" panose="020F0502020204030204" pitchFamily="34" charset="0"/>
                          <a:sym typeface="Arial Narrow"/>
                        </a:rPr>
                        <a:t>Productionisation</a:t>
                      </a: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 and automation</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Test and measurement planning and execution, including on-going reporting</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Package insights and recommendations for client deliverables and interfaces</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p>
                      <a:pPr marL="332740" marR="0" lvl="0" indent="-287655" algn="l" rtl="0">
                        <a:lnSpc>
                          <a:spcPct val="100000"/>
                        </a:lnSpc>
                        <a:spcBef>
                          <a:spcPts val="0"/>
                        </a:spcBef>
                        <a:spcAft>
                          <a:spcPts val="0"/>
                        </a:spcAft>
                        <a:buSzPts val="1600"/>
                        <a:buFont typeface="Arial"/>
                        <a:buChar char="•"/>
                      </a:pPr>
                      <a:r>
                        <a:rPr lang="en-US"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rPr>
                        <a:t>User requirement, access rules and training</a:t>
                      </a:r>
                      <a:endParaRPr sz="1300" u="none" strike="noStrike" cap="none" dirty="0">
                        <a:latin typeface="Calibri" panose="020F0502020204030204" pitchFamily="34" charset="0"/>
                        <a:ea typeface="Calibri" panose="020F0502020204030204" pitchFamily="34" charset="0"/>
                        <a:cs typeface="Calibri" panose="020F0502020204030204" pitchFamily="34" charset="0"/>
                        <a:sym typeface="Arial Narrow"/>
                      </a:endParaRPr>
                    </a:p>
                  </a:txBody>
                  <a:tcPr marL="0" marR="0" marT="14600" marB="0">
                    <a:lnL w="12700" cap="flat" cmpd="sng">
                      <a:solidFill>
                        <a:srgbClr val="FFFFFF"/>
                      </a:solidFill>
                      <a:prstDash val="solid"/>
                      <a:round/>
                      <a:headEnd type="none" w="sm" len="sm"/>
                      <a:tailEnd type="none" w="sm" len="sm"/>
                    </a:lnL>
                    <a:lnT w="12700" cap="flat" cmpd="sng">
                      <a:solidFill>
                        <a:srgbClr val="FFFFFF"/>
                      </a:solidFill>
                      <a:prstDash val="solid"/>
                      <a:round/>
                      <a:headEnd type="none" w="sm" len="sm"/>
                      <a:tailEnd type="none" w="sm" len="sm"/>
                    </a:lnT>
                    <a:solidFill>
                      <a:srgbClr val="F1F1F1"/>
                    </a:solidFill>
                  </a:tcPr>
                </a:tc>
                <a:extLst>
                  <a:ext uri="{0D108BD9-81ED-4DB2-BD59-A6C34878D82A}">
                    <a16:rowId xmlns:a16="http://schemas.microsoft.com/office/drawing/2014/main" val="10005"/>
                  </a:ext>
                </a:extLst>
              </a:tr>
            </a:tbl>
          </a:graphicData>
        </a:graphic>
      </p:graphicFrame>
      <p:grpSp>
        <p:nvGrpSpPr>
          <p:cNvPr id="4" name="Group 3">
            <a:extLst>
              <a:ext uri="{FF2B5EF4-FFF2-40B4-BE49-F238E27FC236}">
                <a16:creationId xmlns:a16="http://schemas.microsoft.com/office/drawing/2014/main" id="{7F399264-1E31-C1CC-0E62-B61D91445F1A}"/>
              </a:ext>
            </a:extLst>
          </p:cNvPr>
          <p:cNvGrpSpPr/>
          <p:nvPr/>
        </p:nvGrpSpPr>
        <p:grpSpPr>
          <a:xfrm>
            <a:off x="9182420" y="1156062"/>
            <a:ext cx="2561087" cy="2625596"/>
            <a:chOff x="1137232" y="2535082"/>
            <a:chExt cx="3632786" cy="3853686"/>
          </a:xfrm>
        </p:grpSpPr>
        <p:sp>
          <p:nvSpPr>
            <p:cNvPr id="5" name="Oval 4">
              <a:extLst>
                <a:ext uri="{FF2B5EF4-FFF2-40B4-BE49-F238E27FC236}">
                  <a16:creationId xmlns:a16="http://schemas.microsoft.com/office/drawing/2014/main" id="{E175E07D-AE7F-854E-1311-8F2BA2719571}"/>
                </a:ext>
              </a:extLst>
            </p:cNvPr>
            <p:cNvSpPr/>
            <p:nvPr/>
          </p:nvSpPr>
          <p:spPr>
            <a:xfrm>
              <a:off x="1197142" y="2604690"/>
              <a:ext cx="3483142" cy="3693841"/>
            </a:xfrm>
            <a:prstGeom prst="ellipse">
              <a:avLst/>
            </a:prstGeom>
            <a:solidFill>
              <a:schemeClr val="bg1"/>
            </a:solidFill>
            <a:effectLst>
              <a:outerShdw blurRad="2667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6" name="Picture 4" descr="undefined">
              <a:extLst>
                <a:ext uri="{FF2B5EF4-FFF2-40B4-BE49-F238E27FC236}">
                  <a16:creationId xmlns:a16="http://schemas.microsoft.com/office/drawing/2014/main" id="{4431CBD9-3158-185C-2BE8-1E0CFE2F7F5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7232" y="2535082"/>
              <a:ext cx="3632786" cy="385368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60;p21">
              <a:extLst>
                <a:ext uri="{FF2B5EF4-FFF2-40B4-BE49-F238E27FC236}">
                  <a16:creationId xmlns:a16="http://schemas.microsoft.com/office/drawing/2014/main" id="{EE24DA94-F016-7CE0-6A26-C502FFB38DD9}"/>
                </a:ext>
              </a:extLst>
            </p:cNvPr>
            <p:cNvSpPr txBox="1"/>
            <p:nvPr/>
          </p:nvSpPr>
          <p:spPr>
            <a:xfrm>
              <a:off x="1723443" y="3047606"/>
              <a:ext cx="115399" cy="25501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50" b="1">
                  <a:solidFill>
                    <a:srgbClr val="FFFFFF"/>
                  </a:solidFill>
                  <a:latin typeface="Calibri"/>
                  <a:ea typeface="Calibri"/>
                  <a:cs typeface="Calibri"/>
                  <a:sym typeface="Calibri"/>
                </a:rPr>
                <a:t>1</a:t>
              </a:r>
              <a:endParaRPr sz="1050">
                <a:solidFill>
                  <a:schemeClr val="dk1"/>
                </a:solidFill>
                <a:latin typeface="Calibri"/>
                <a:ea typeface="Calibri"/>
                <a:cs typeface="Calibri"/>
                <a:sym typeface="Calibri"/>
              </a:endParaRPr>
            </a:p>
          </p:txBody>
        </p:sp>
        <p:grpSp>
          <p:nvGrpSpPr>
            <p:cNvPr id="8" name="Google Shape;161;p21">
              <a:extLst>
                <a:ext uri="{FF2B5EF4-FFF2-40B4-BE49-F238E27FC236}">
                  <a16:creationId xmlns:a16="http://schemas.microsoft.com/office/drawing/2014/main" id="{22BFBCE4-0BD1-65EB-3BC1-482C0CF21333}"/>
                </a:ext>
              </a:extLst>
            </p:cNvPr>
            <p:cNvGrpSpPr/>
            <p:nvPr/>
          </p:nvGrpSpPr>
          <p:grpSpPr>
            <a:xfrm>
              <a:off x="2994092" y="2874211"/>
              <a:ext cx="327440" cy="346788"/>
              <a:chOff x="9198101" y="3231641"/>
              <a:chExt cx="365760" cy="365760"/>
            </a:xfrm>
          </p:grpSpPr>
          <p:sp>
            <p:nvSpPr>
              <p:cNvPr id="30" name="Google Shape;162;p21">
                <a:extLst>
                  <a:ext uri="{FF2B5EF4-FFF2-40B4-BE49-F238E27FC236}">
                    <a16:creationId xmlns:a16="http://schemas.microsoft.com/office/drawing/2014/main" id="{5B12FF51-4F1B-24AA-AEC8-7D1FC877EF8A}"/>
                  </a:ext>
                </a:extLst>
              </p:cNvPr>
              <p:cNvSpPr/>
              <p:nvPr/>
            </p:nvSpPr>
            <p:spPr>
              <a:xfrm>
                <a:off x="9198101" y="3231641"/>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1" name="Google Shape;163;p21">
                <a:extLst>
                  <a:ext uri="{FF2B5EF4-FFF2-40B4-BE49-F238E27FC236}">
                    <a16:creationId xmlns:a16="http://schemas.microsoft.com/office/drawing/2014/main" id="{6C57EC98-E878-7164-8DB1-E539ABFB9BF9}"/>
                  </a:ext>
                </a:extLst>
              </p:cNvPr>
              <p:cNvSpPr/>
              <p:nvPr/>
            </p:nvSpPr>
            <p:spPr>
              <a:xfrm>
                <a:off x="9198101" y="3231641"/>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pSp>
        <p:sp>
          <p:nvSpPr>
            <p:cNvPr id="9" name="Google Shape;164;p21">
              <a:extLst>
                <a:ext uri="{FF2B5EF4-FFF2-40B4-BE49-F238E27FC236}">
                  <a16:creationId xmlns:a16="http://schemas.microsoft.com/office/drawing/2014/main" id="{785959E4-0E9A-DE5D-3CB4-CD1D96340047}"/>
                </a:ext>
              </a:extLst>
            </p:cNvPr>
            <p:cNvSpPr txBox="1"/>
            <p:nvPr/>
          </p:nvSpPr>
          <p:spPr>
            <a:xfrm>
              <a:off x="3100169" y="2908890"/>
              <a:ext cx="114833" cy="25501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50" b="1" dirty="0">
                  <a:solidFill>
                    <a:srgbClr val="FFFFFF"/>
                  </a:solidFill>
                  <a:latin typeface="Calibri"/>
                  <a:ea typeface="Calibri"/>
                  <a:cs typeface="Calibri"/>
                  <a:sym typeface="Calibri"/>
                </a:rPr>
                <a:t>2</a:t>
              </a:r>
              <a:endParaRPr sz="1050" dirty="0">
                <a:solidFill>
                  <a:schemeClr val="dk1"/>
                </a:solidFill>
                <a:latin typeface="Calibri"/>
                <a:ea typeface="Calibri"/>
                <a:cs typeface="Calibri"/>
                <a:sym typeface="Calibri"/>
              </a:endParaRPr>
            </a:p>
          </p:txBody>
        </p:sp>
        <p:grpSp>
          <p:nvGrpSpPr>
            <p:cNvPr id="10" name="Google Shape;165;p21">
              <a:extLst>
                <a:ext uri="{FF2B5EF4-FFF2-40B4-BE49-F238E27FC236}">
                  <a16:creationId xmlns:a16="http://schemas.microsoft.com/office/drawing/2014/main" id="{B1B42435-8E67-B1A4-DB8E-D1ECC095306C}"/>
                </a:ext>
              </a:extLst>
            </p:cNvPr>
            <p:cNvGrpSpPr/>
            <p:nvPr/>
          </p:nvGrpSpPr>
          <p:grpSpPr>
            <a:xfrm>
              <a:off x="4157870" y="3580792"/>
              <a:ext cx="327440" cy="346788"/>
              <a:chOff x="10498073" y="3976877"/>
              <a:chExt cx="365760" cy="365760"/>
            </a:xfrm>
          </p:grpSpPr>
          <p:sp>
            <p:nvSpPr>
              <p:cNvPr id="28" name="Google Shape;166;p21">
                <a:extLst>
                  <a:ext uri="{FF2B5EF4-FFF2-40B4-BE49-F238E27FC236}">
                    <a16:creationId xmlns:a16="http://schemas.microsoft.com/office/drawing/2014/main" id="{0F446D39-8AF9-553D-F4D2-0E45C28FB66F}"/>
                  </a:ext>
                </a:extLst>
              </p:cNvPr>
              <p:cNvSpPr/>
              <p:nvPr/>
            </p:nvSpPr>
            <p:spPr>
              <a:xfrm>
                <a:off x="10498073" y="3976877"/>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9" name="Google Shape;167;p21">
                <a:extLst>
                  <a:ext uri="{FF2B5EF4-FFF2-40B4-BE49-F238E27FC236}">
                    <a16:creationId xmlns:a16="http://schemas.microsoft.com/office/drawing/2014/main" id="{5964EED7-C43D-F95E-D095-CB4BCA2733DC}"/>
                  </a:ext>
                </a:extLst>
              </p:cNvPr>
              <p:cNvSpPr/>
              <p:nvPr/>
            </p:nvSpPr>
            <p:spPr>
              <a:xfrm>
                <a:off x="10498073" y="3976877"/>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pSp>
        <p:sp>
          <p:nvSpPr>
            <p:cNvPr id="11" name="Google Shape;168;p21">
              <a:extLst>
                <a:ext uri="{FF2B5EF4-FFF2-40B4-BE49-F238E27FC236}">
                  <a16:creationId xmlns:a16="http://schemas.microsoft.com/office/drawing/2014/main" id="{E2E981DF-859E-5B2C-1AB1-683FDE683D28}"/>
                </a:ext>
              </a:extLst>
            </p:cNvPr>
            <p:cNvSpPr txBox="1"/>
            <p:nvPr/>
          </p:nvSpPr>
          <p:spPr>
            <a:xfrm>
              <a:off x="4264744" y="3614822"/>
              <a:ext cx="115399" cy="25501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50" b="1">
                  <a:solidFill>
                    <a:srgbClr val="FFFFFF"/>
                  </a:solidFill>
                  <a:latin typeface="Calibri"/>
                  <a:ea typeface="Calibri"/>
                  <a:cs typeface="Calibri"/>
                  <a:sym typeface="Calibri"/>
                </a:rPr>
                <a:t>3</a:t>
              </a:r>
              <a:endParaRPr sz="1050">
                <a:solidFill>
                  <a:schemeClr val="dk1"/>
                </a:solidFill>
                <a:latin typeface="Calibri"/>
                <a:ea typeface="Calibri"/>
                <a:cs typeface="Calibri"/>
                <a:sym typeface="Calibri"/>
              </a:endParaRPr>
            </a:p>
          </p:txBody>
        </p:sp>
        <p:grpSp>
          <p:nvGrpSpPr>
            <p:cNvPr id="12" name="Google Shape;169;p21">
              <a:extLst>
                <a:ext uri="{FF2B5EF4-FFF2-40B4-BE49-F238E27FC236}">
                  <a16:creationId xmlns:a16="http://schemas.microsoft.com/office/drawing/2014/main" id="{4F5FB602-A1CD-8557-4F1D-1E8277CDDC36}"/>
                </a:ext>
              </a:extLst>
            </p:cNvPr>
            <p:cNvGrpSpPr/>
            <p:nvPr/>
          </p:nvGrpSpPr>
          <p:grpSpPr>
            <a:xfrm>
              <a:off x="4234274" y="4427534"/>
              <a:ext cx="327440" cy="346788"/>
              <a:chOff x="10583418" y="4869941"/>
              <a:chExt cx="365760" cy="365760"/>
            </a:xfrm>
          </p:grpSpPr>
          <p:sp>
            <p:nvSpPr>
              <p:cNvPr id="26" name="Google Shape;170;p21">
                <a:extLst>
                  <a:ext uri="{FF2B5EF4-FFF2-40B4-BE49-F238E27FC236}">
                    <a16:creationId xmlns:a16="http://schemas.microsoft.com/office/drawing/2014/main" id="{96ACE107-8700-B3D4-6056-42C67B0225A5}"/>
                  </a:ext>
                </a:extLst>
              </p:cNvPr>
              <p:cNvSpPr/>
              <p:nvPr/>
            </p:nvSpPr>
            <p:spPr>
              <a:xfrm>
                <a:off x="10583418" y="4869941"/>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79"/>
                    </a:lnTo>
                    <a:lnTo>
                      <a:pt x="6535" y="231483"/>
                    </a:lnTo>
                    <a:lnTo>
                      <a:pt x="24976" y="275166"/>
                    </a:lnTo>
                    <a:lnTo>
                      <a:pt x="53578" y="312181"/>
                    </a:lnTo>
                    <a:lnTo>
                      <a:pt x="90593" y="340783"/>
                    </a:lnTo>
                    <a:lnTo>
                      <a:pt x="134276" y="359224"/>
                    </a:lnTo>
                    <a:lnTo>
                      <a:pt x="182879" y="365759"/>
                    </a:lnTo>
                    <a:lnTo>
                      <a:pt x="231483" y="359224"/>
                    </a:lnTo>
                    <a:lnTo>
                      <a:pt x="275166" y="340783"/>
                    </a:lnTo>
                    <a:lnTo>
                      <a:pt x="312181" y="312181"/>
                    </a:lnTo>
                    <a:lnTo>
                      <a:pt x="340783" y="275166"/>
                    </a:lnTo>
                    <a:lnTo>
                      <a:pt x="359224" y="231483"/>
                    </a:lnTo>
                    <a:lnTo>
                      <a:pt x="365759" y="182879"/>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7" name="Google Shape;171;p21">
                <a:extLst>
                  <a:ext uri="{FF2B5EF4-FFF2-40B4-BE49-F238E27FC236}">
                    <a16:creationId xmlns:a16="http://schemas.microsoft.com/office/drawing/2014/main" id="{B3C9158F-FFBD-3B35-BBEF-2E2FDC6002D5}"/>
                  </a:ext>
                </a:extLst>
              </p:cNvPr>
              <p:cNvSpPr/>
              <p:nvPr/>
            </p:nvSpPr>
            <p:spPr>
              <a:xfrm>
                <a:off x="10583418" y="4869941"/>
                <a:ext cx="365760" cy="365760"/>
              </a:xfrm>
              <a:custGeom>
                <a:avLst/>
                <a:gdLst/>
                <a:ahLst/>
                <a:cxnLst/>
                <a:rect l="l" t="t" r="r" b="b"/>
                <a:pathLst>
                  <a:path w="365759" h="365760" extrusionOk="0">
                    <a:moveTo>
                      <a:pt x="0" y="182879"/>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79"/>
                    </a:lnTo>
                    <a:lnTo>
                      <a:pt x="359224" y="231483"/>
                    </a:lnTo>
                    <a:lnTo>
                      <a:pt x="340783" y="275166"/>
                    </a:lnTo>
                    <a:lnTo>
                      <a:pt x="312181" y="312181"/>
                    </a:lnTo>
                    <a:lnTo>
                      <a:pt x="275166" y="340783"/>
                    </a:lnTo>
                    <a:lnTo>
                      <a:pt x="231483" y="359224"/>
                    </a:lnTo>
                    <a:lnTo>
                      <a:pt x="182879" y="365759"/>
                    </a:lnTo>
                    <a:lnTo>
                      <a:pt x="134276" y="359224"/>
                    </a:lnTo>
                    <a:lnTo>
                      <a:pt x="90593" y="340783"/>
                    </a:lnTo>
                    <a:lnTo>
                      <a:pt x="53578" y="312181"/>
                    </a:lnTo>
                    <a:lnTo>
                      <a:pt x="24976" y="275166"/>
                    </a:lnTo>
                    <a:lnTo>
                      <a:pt x="6535" y="231483"/>
                    </a:lnTo>
                    <a:lnTo>
                      <a:pt x="0" y="1828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pSp>
        <p:sp>
          <p:nvSpPr>
            <p:cNvPr id="13" name="Google Shape;172;p21">
              <a:extLst>
                <a:ext uri="{FF2B5EF4-FFF2-40B4-BE49-F238E27FC236}">
                  <a16:creationId xmlns:a16="http://schemas.microsoft.com/office/drawing/2014/main" id="{0064E45F-D2E1-E3F7-9344-3E334EBFD96E}"/>
                </a:ext>
              </a:extLst>
            </p:cNvPr>
            <p:cNvSpPr txBox="1"/>
            <p:nvPr/>
          </p:nvSpPr>
          <p:spPr>
            <a:xfrm>
              <a:off x="4341488" y="4461925"/>
              <a:ext cx="115399" cy="25501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50" b="1">
                  <a:solidFill>
                    <a:srgbClr val="FFFFFF"/>
                  </a:solidFill>
                  <a:latin typeface="Calibri"/>
                  <a:ea typeface="Calibri"/>
                  <a:cs typeface="Calibri"/>
                  <a:sym typeface="Calibri"/>
                </a:rPr>
                <a:t>4</a:t>
              </a:r>
              <a:endParaRPr sz="1050">
                <a:solidFill>
                  <a:schemeClr val="dk1"/>
                </a:solidFill>
                <a:latin typeface="Calibri"/>
                <a:ea typeface="Calibri"/>
                <a:cs typeface="Calibri"/>
                <a:sym typeface="Calibri"/>
              </a:endParaRPr>
            </a:p>
          </p:txBody>
        </p:sp>
        <p:grpSp>
          <p:nvGrpSpPr>
            <p:cNvPr id="14" name="Google Shape;173;p21">
              <a:extLst>
                <a:ext uri="{FF2B5EF4-FFF2-40B4-BE49-F238E27FC236}">
                  <a16:creationId xmlns:a16="http://schemas.microsoft.com/office/drawing/2014/main" id="{5D46563A-54D6-FEB6-C8A8-D36326A5F61B}"/>
                </a:ext>
              </a:extLst>
            </p:cNvPr>
            <p:cNvGrpSpPr/>
            <p:nvPr/>
          </p:nvGrpSpPr>
          <p:grpSpPr>
            <a:xfrm>
              <a:off x="2243708" y="5307511"/>
              <a:ext cx="327440" cy="346788"/>
              <a:chOff x="8359901" y="5798058"/>
              <a:chExt cx="365760" cy="365760"/>
            </a:xfrm>
          </p:grpSpPr>
          <p:sp>
            <p:nvSpPr>
              <p:cNvPr id="24" name="Google Shape;174;p21">
                <a:extLst>
                  <a:ext uri="{FF2B5EF4-FFF2-40B4-BE49-F238E27FC236}">
                    <a16:creationId xmlns:a16="http://schemas.microsoft.com/office/drawing/2014/main" id="{B484653D-750E-F596-8AED-53B41CF41F5C}"/>
                  </a:ext>
                </a:extLst>
              </p:cNvPr>
              <p:cNvSpPr/>
              <p:nvPr/>
            </p:nvSpPr>
            <p:spPr>
              <a:xfrm>
                <a:off x="8359901" y="5798058"/>
                <a:ext cx="365760" cy="365760"/>
              </a:xfrm>
              <a:custGeom>
                <a:avLst/>
                <a:gdLst/>
                <a:ahLst/>
                <a:cxnLst/>
                <a:rect l="l" t="t" r="r" b="b"/>
                <a:pathLst>
                  <a:path w="365759" h="365760" extrusionOk="0">
                    <a:moveTo>
                      <a:pt x="182879" y="0"/>
                    </a:moveTo>
                    <a:lnTo>
                      <a:pt x="134276" y="6532"/>
                    </a:lnTo>
                    <a:lnTo>
                      <a:pt x="90593" y="24968"/>
                    </a:lnTo>
                    <a:lnTo>
                      <a:pt x="53578" y="53563"/>
                    </a:lnTo>
                    <a:lnTo>
                      <a:pt x="24976" y="90576"/>
                    </a:lnTo>
                    <a:lnTo>
                      <a:pt x="6535" y="134262"/>
                    </a:lnTo>
                    <a:lnTo>
                      <a:pt x="0" y="182879"/>
                    </a:lnTo>
                    <a:lnTo>
                      <a:pt x="6535" y="231497"/>
                    </a:lnTo>
                    <a:lnTo>
                      <a:pt x="24976" y="275183"/>
                    </a:lnTo>
                    <a:lnTo>
                      <a:pt x="53578" y="312196"/>
                    </a:lnTo>
                    <a:lnTo>
                      <a:pt x="90593" y="340791"/>
                    </a:lnTo>
                    <a:lnTo>
                      <a:pt x="134276" y="359227"/>
                    </a:lnTo>
                    <a:lnTo>
                      <a:pt x="182879" y="365759"/>
                    </a:lnTo>
                    <a:lnTo>
                      <a:pt x="231483" y="359227"/>
                    </a:lnTo>
                    <a:lnTo>
                      <a:pt x="275166" y="340791"/>
                    </a:lnTo>
                    <a:lnTo>
                      <a:pt x="312181" y="312196"/>
                    </a:lnTo>
                    <a:lnTo>
                      <a:pt x="340783" y="275183"/>
                    </a:lnTo>
                    <a:lnTo>
                      <a:pt x="359224" y="231497"/>
                    </a:lnTo>
                    <a:lnTo>
                      <a:pt x="365759" y="182879"/>
                    </a:lnTo>
                    <a:lnTo>
                      <a:pt x="359224" y="134262"/>
                    </a:lnTo>
                    <a:lnTo>
                      <a:pt x="340783" y="90576"/>
                    </a:lnTo>
                    <a:lnTo>
                      <a:pt x="312181" y="53563"/>
                    </a:lnTo>
                    <a:lnTo>
                      <a:pt x="275166" y="24968"/>
                    </a:lnTo>
                    <a:lnTo>
                      <a:pt x="231483" y="6532"/>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5" name="Google Shape;175;p21">
                <a:extLst>
                  <a:ext uri="{FF2B5EF4-FFF2-40B4-BE49-F238E27FC236}">
                    <a16:creationId xmlns:a16="http://schemas.microsoft.com/office/drawing/2014/main" id="{5C054B0B-34FA-5EB0-1392-10CF862B9F97}"/>
                  </a:ext>
                </a:extLst>
              </p:cNvPr>
              <p:cNvSpPr/>
              <p:nvPr/>
            </p:nvSpPr>
            <p:spPr>
              <a:xfrm>
                <a:off x="8359901" y="5798058"/>
                <a:ext cx="365760" cy="365760"/>
              </a:xfrm>
              <a:custGeom>
                <a:avLst/>
                <a:gdLst/>
                <a:ahLst/>
                <a:cxnLst/>
                <a:rect l="l" t="t" r="r" b="b"/>
                <a:pathLst>
                  <a:path w="365759" h="365760" extrusionOk="0">
                    <a:moveTo>
                      <a:pt x="0" y="182879"/>
                    </a:moveTo>
                    <a:lnTo>
                      <a:pt x="6535" y="134262"/>
                    </a:lnTo>
                    <a:lnTo>
                      <a:pt x="24976" y="90576"/>
                    </a:lnTo>
                    <a:lnTo>
                      <a:pt x="53578" y="53563"/>
                    </a:lnTo>
                    <a:lnTo>
                      <a:pt x="90593" y="24968"/>
                    </a:lnTo>
                    <a:lnTo>
                      <a:pt x="134276" y="6532"/>
                    </a:lnTo>
                    <a:lnTo>
                      <a:pt x="182879" y="0"/>
                    </a:lnTo>
                    <a:lnTo>
                      <a:pt x="231483" y="6532"/>
                    </a:lnTo>
                    <a:lnTo>
                      <a:pt x="275166" y="24968"/>
                    </a:lnTo>
                    <a:lnTo>
                      <a:pt x="312181" y="53563"/>
                    </a:lnTo>
                    <a:lnTo>
                      <a:pt x="340783" y="90576"/>
                    </a:lnTo>
                    <a:lnTo>
                      <a:pt x="359224" y="134262"/>
                    </a:lnTo>
                    <a:lnTo>
                      <a:pt x="365759" y="182879"/>
                    </a:lnTo>
                    <a:lnTo>
                      <a:pt x="359224" y="231497"/>
                    </a:lnTo>
                    <a:lnTo>
                      <a:pt x="340783" y="275183"/>
                    </a:lnTo>
                    <a:lnTo>
                      <a:pt x="312181" y="312196"/>
                    </a:lnTo>
                    <a:lnTo>
                      <a:pt x="275166" y="340791"/>
                    </a:lnTo>
                    <a:lnTo>
                      <a:pt x="231483" y="359227"/>
                    </a:lnTo>
                    <a:lnTo>
                      <a:pt x="182879" y="365759"/>
                    </a:lnTo>
                    <a:lnTo>
                      <a:pt x="134276" y="359227"/>
                    </a:lnTo>
                    <a:lnTo>
                      <a:pt x="90593" y="340791"/>
                    </a:lnTo>
                    <a:lnTo>
                      <a:pt x="53578" y="312196"/>
                    </a:lnTo>
                    <a:lnTo>
                      <a:pt x="24976" y="275183"/>
                    </a:lnTo>
                    <a:lnTo>
                      <a:pt x="6535" y="231497"/>
                    </a:lnTo>
                    <a:lnTo>
                      <a:pt x="0" y="1828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pSp>
        <p:sp>
          <p:nvSpPr>
            <p:cNvPr id="15" name="Google Shape;176;p21">
              <a:extLst>
                <a:ext uri="{FF2B5EF4-FFF2-40B4-BE49-F238E27FC236}">
                  <a16:creationId xmlns:a16="http://schemas.microsoft.com/office/drawing/2014/main" id="{5C1BFB24-A0A5-B5F6-8673-2102E8EED0DB}"/>
                </a:ext>
              </a:extLst>
            </p:cNvPr>
            <p:cNvSpPr txBox="1"/>
            <p:nvPr/>
          </p:nvSpPr>
          <p:spPr>
            <a:xfrm>
              <a:off x="2350354" y="5341851"/>
              <a:ext cx="114833" cy="25501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50" b="1">
                  <a:solidFill>
                    <a:srgbClr val="FFFFFF"/>
                  </a:solidFill>
                  <a:latin typeface="Calibri"/>
                  <a:ea typeface="Calibri"/>
                  <a:cs typeface="Calibri"/>
                  <a:sym typeface="Calibri"/>
                </a:rPr>
                <a:t>5</a:t>
              </a:r>
              <a:endParaRPr sz="1050">
                <a:solidFill>
                  <a:schemeClr val="dk1"/>
                </a:solidFill>
                <a:latin typeface="Calibri"/>
                <a:ea typeface="Calibri"/>
                <a:cs typeface="Calibri"/>
                <a:sym typeface="Calibri"/>
              </a:endParaRPr>
            </a:p>
          </p:txBody>
        </p:sp>
        <p:grpSp>
          <p:nvGrpSpPr>
            <p:cNvPr id="16" name="Google Shape;177;p21">
              <a:extLst>
                <a:ext uri="{FF2B5EF4-FFF2-40B4-BE49-F238E27FC236}">
                  <a16:creationId xmlns:a16="http://schemas.microsoft.com/office/drawing/2014/main" id="{FCDBB30E-B8AC-ED15-A422-845F573D5832}"/>
                </a:ext>
              </a:extLst>
            </p:cNvPr>
            <p:cNvGrpSpPr/>
            <p:nvPr/>
          </p:nvGrpSpPr>
          <p:grpSpPr>
            <a:xfrm>
              <a:off x="1137232" y="4017168"/>
              <a:ext cx="327440" cy="346788"/>
              <a:chOff x="7123937" y="4437125"/>
              <a:chExt cx="365760" cy="365760"/>
            </a:xfrm>
          </p:grpSpPr>
          <p:sp>
            <p:nvSpPr>
              <p:cNvPr id="22" name="Google Shape;178;p21">
                <a:extLst>
                  <a:ext uri="{FF2B5EF4-FFF2-40B4-BE49-F238E27FC236}">
                    <a16:creationId xmlns:a16="http://schemas.microsoft.com/office/drawing/2014/main" id="{67845DB0-BBDD-B218-CC3F-3C36F5733F90}"/>
                  </a:ext>
                </a:extLst>
              </p:cNvPr>
              <p:cNvSpPr/>
              <p:nvPr/>
            </p:nvSpPr>
            <p:spPr>
              <a:xfrm>
                <a:off x="7123937" y="4437125"/>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3" name="Google Shape;179;p21">
                <a:extLst>
                  <a:ext uri="{FF2B5EF4-FFF2-40B4-BE49-F238E27FC236}">
                    <a16:creationId xmlns:a16="http://schemas.microsoft.com/office/drawing/2014/main" id="{319A6BF7-8669-789A-7F20-2E7B96A94809}"/>
                  </a:ext>
                </a:extLst>
              </p:cNvPr>
              <p:cNvSpPr/>
              <p:nvPr/>
            </p:nvSpPr>
            <p:spPr>
              <a:xfrm>
                <a:off x="7123937" y="4437125"/>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pSp>
        <p:sp>
          <p:nvSpPr>
            <p:cNvPr id="17" name="Google Shape;180;p21">
              <a:extLst>
                <a:ext uri="{FF2B5EF4-FFF2-40B4-BE49-F238E27FC236}">
                  <a16:creationId xmlns:a16="http://schemas.microsoft.com/office/drawing/2014/main" id="{C803F4F4-A545-60EC-5CCE-D27E5D5991E4}"/>
                </a:ext>
              </a:extLst>
            </p:cNvPr>
            <p:cNvSpPr txBox="1"/>
            <p:nvPr/>
          </p:nvSpPr>
          <p:spPr>
            <a:xfrm>
              <a:off x="1243082" y="4051557"/>
              <a:ext cx="115399" cy="25501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50" b="1">
                  <a:solidFill>
                    <a:srgbClr val="FFFFFF"/>
                  </a:solidFill>
                  <a:latin typeface="Calibri"/>
                  <a:ea typeface="Calibri"/>
                  <a:cs typeface="Calibri"/>
                  <a:sym typeface="Calibri"/>
                </a:rPr>
                <a:t>6</a:t>
              </a:r>
              <a:endParaRPr sz="1050">
                <a:solidFill>
                  <a:schemeClr val="dk1"/>
                </a:solidFill>
                <a:latin typeface="Calibri"/>
                <a:ea typeface="Calibri"/>
                <a:cs typeface="Calibri"/>
                <a:sym typeface="Calibri"/>
              </a:endParaRPr>
            </a:p>
          </p:txBody>
        </p:sp>
        <p:grpSp>
          <p:nvGrpSpPr>
            <p:cNvPr id="18" name="Google Shape;165;p21">
              <a:extLst>
                <a:ext uri="{FF2B5EF4-FFF2-40B4-BE49-F238E27FC236}">
                  <a16:creationId xmlns:a16="http://schemas.microsoft.com/office/drawing/2014/main" id="{5EC295A6-2011-3D5A-FA0F-46D0F78985AB}"/>
                </a:ext>
              </a:extLst>
            </p:cNvPr>
            <p:cNvGrpSpPr/>
            <p:nvPr/>
          </p:nvGrpSpPr>
          <p:grpSpPr>
            <a:xfrm>
              <a:off x="1723443" y="2886220"/>
              <a:ext cx="327440" cy="346788"/>
              <a:chOff x="10498073" y="3976877"/>
              <a:chExt cx="365760" cy="365760"/>
            </a:xfrm>
          </p:grpSpPr>
          <p:sp>
            <p:nvSpPr>
              <p:cNvPr id="20" name="Google Shape;166;p21">
                <a:extLst>
                  <a:ext uri="{FF2B5EF4-FFF2-40B4-BE49-F238E27FC236}">
                    <a16:creationId xmlns:a16="http://schemas.microsoft.com/office/drawing/2014/main" id="{61B279B8-8E12-2ABA-098B-0D73190ABAAD}"/>
                  </a:ext>
                </a:extLst>
              </p:cNvPr>
              <p:cNvSpPr/>
              <p:nvPr/>
            </p:nvSpPr>
            <p:spPr>
              <a:xfrm>
                <a:off x="10498073" y="3976877"/>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1" name="Google Shape;167;p21">
                <a:extLst>
                  <a:ext uri="{FF2B5EF4-FFF2-40B4-BE49-F238E27FC236}">
                    <a16:creationId xmlns:a16="http://schemas.microsoft.com/office/drawing/2014/main" id="{7B915F22-0359-4FE2-6085-0F0D4E64CAF7}"/>
                  </a:ext>
                </a:extLst>
              </p:cNvPr>
              <p:cNvSpPr/>
              <p:nvPr/>
            </p:nvSpPr>
            <p:spPr>
              <a:xfrm>
                <a:off x="10498073" y="3976877"/>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pSp>
        <p:sp>
          <p:nvSpPr>
            <p:cNvPr id="19" name="Google Shape;168;p21">
              <a:extLst>
                <a:ext uri="{FF2B5EF4-FFF2-40B4-BE49-F238E27FC236}">
                  <a16:creationId xmlns:a16="http://schemas.microsoft.com/office/drawing/2014/main" id="{1996017A-594F-CBCE-A854-9CF0CBB03236}"/>
                </a:ext>
              </a:extLst>
            </p:cNvPr>
            <p:cNvSpPr txBox="1"/>
            <p:nvPr/>
          </p:nvSpPr>
          <p:spPr>
            <a:xfrm>
              <a:off x="1830317" y="2920249"/>
              <a:ext cx="115399" cy="25501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050" b="1" dirty="0">
                  <a:solidFill>
                    <a:srgbClr val="FFFFFF"/>
                  </a:solidFill>
                  <a:latin typeface="Calibri"/>
                  <a:ea typeface="Calibri"/>
                  <a:cs typeface="Calibri"/>
                  <a:sym typeface="Calibri"/>
                </a:rPr>
                <a:t>1</a:t>
              </a:r>
              <a:endParaRPr sz="1050" dirty="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24"/>
          <p:cNvSpPr txBox="1">
            <a:spLocks noGrp="1"/>
          </p:cNvSpPr>
          <p:nvPr>
            <p:ph type="title"/>
          </p:nvPr>
        </p:nvSpPr>
        <p:spPr>
          <a:xfrm>
            <a:off x="228600" y="145751"/>
            <a:ext cx="11963400" cy="443711"/>
          </a:xfrm>
          <a:prstGeom prst="rect">
            <a:avLst/>
          </a:prstGeom>
          <a:noFill/>
          <a:ln>
            <a:noFill/>
          </a:ln>
        </p:spPr>
        <p:txBody>
          <a:bodyPr spcFirstLastPara="1" wrap="square" lIns="0" tIns="12700" rIns="0" bIns="0" anchor="ctr" anchorCtr="0">
            <a:spAutoFit/>
          </a:bodyPr>
          <a:lstStyle/>
          <a:p>
            <a:pPr marL="12700"/>
            <a:r>
              <a:rPr lang="en-US" sz="2800" dirty="0">
                <a:latin typeface="Arial"/>
                <a:cs typeface="Arial"/>
              </a:rPr>
              <a:t>Not Every Project Requires Modeling</a:t>
            </a:r>
            <a:endParaRPr sz="2800" dirty="0">
              <a:latin typeface="Arial"/>
              <a:cs typeface="Arial"/>
              <a:sym typeface="Arial"/>
            </a:endParaRPr>
          </a:p>
        </p:txBody>
      </p:sp>
      <p:sp>
        <p:nvSpPr>
          <p:cNvPr id="205" name="Google Shape;205;p24"/>
          <p:cNvSpPr txBox="1"/>
          <p:nvPr/>
        </p:nvSpPr>
        <p:spPr>
          <a:xfrm>
            <a:off x="6463425" y="1318725"/>
            <a:ext cx="5083500" cy="1792478"/>
          </a:xfrm>
          <a:prstGeom prst="rect">
            <a:avLst/>
          </a:prstGeom>
          <a:noFill/>
          <a:ln>
            <a:noFill/>
          </a:ln>
        </p:spPr>
        <p:txBody>
          <a:bodyPr spcFirstLastPara="1" wrap="square" lIns="0" tIns="12700" rIns="0" bIns="0" anchor="t" anchorCtr="0">
            <a:spAutoFit/>
          </a:bodyPr>
          <a:lstStyle/>
          <a:p>
            <a:pPr marL="457200" marR="0" lvl="0" indent="-342900" algn="l" rtl="0">
              <a:lnSpc>
                <a:spcPct val="118333"/>
              </a:lnSpc>
              <a:spcBef>
                <a:spcPts val="0"/>
              </a:spcBef>
              <a:spcAft>
                <a:spcPts val="0"/>
              </a:spcAft>
              <a:buClr>
                <a:schemeClr val="dk1"/>
              </a:buClr>
              <a:buSzPts val="1800"/>
              <a:buAutoNum type="arabicPeriod"/>
            </a:pPr>
            <a:r>
              <a:rPr lang="en-US" b="1" dirty="0">
                <a:solidFill>
                  <a:schemeClr val="dk1"/>
                </a:solidFill>
                <a:latin typeface="Calibri" panose="020F0502020204030204" pitchFamily="34" charset="0"/>
                <a:ea typeface="Calibri" panose="020F0502020204030204" pitchFamily="34" charset="0"/>
                <a:cs typeface="Calibri" panose="020F0502020204030204" pitchFamily="34" charset="0"/>
              </a:rPr>
              <a:t>Understand your application and use case</a:t>
            </a:r>
            <a:endParaRPr b="1"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914400" marR="0" lvl="1" indent="-342900" algn="l" rtl="0">
              <a:lnSpc>
                <a:spcPct val="118333"/>
              </a:lnSpc>
              <a:spcBef>
                <a:spcPts val="0"/>
              </a:spcBef>
              <a:spcAft>
                <a:spcPts val="0"/>
              </a:spcAft>
              <a:buClr>
                <a:schemeClr val="dk1"/>
              </a:buClr>
              <a:buSzPts val="1800"/>
              <a:buFont typeface="+mj-lt"/>
              <a:buAutoNum type="alphaLcPeriod"/>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rPr>
              <a:t>Data requirements</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914400" marR="0" lvl="1" indent="-342900" algn="l" rtl="0">
              <a:lnSpc>
                <a:spcPct val="118333"/>
              </a:lnSpc>
              <a:spcBef>
                <a:spcPts val="0"/>
              </a:spcBef>
              <a:spcAft>
                <a:spcPts val="0"/>
              </a:spcAft>
              <a:buClr>
                <a:schemeClr val="dk1"/>
              </a:buClr>
              <a:buSzPts val="1800"/>
              <a:buFont typeface="+mj-lt"/>
              <a:buAutoNum type="alphaLcPeriod"/>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rPr>
              <a:t>User requirements</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914400" marR="0" lvl="1" indent="-342900" algn="l" rtl="0">
              <a:lnSpc>
                <a:spcPct val="118333"/>
              </a:lnSpc>
              <a:spcBef>
                <a:spcPts val="0"/>
              </a:spcBef>
              <a:spcAft>
                <a:spcPts val="0"/>
              </a:spcAft>
              <a:buClr>
                <a:schemeClr val="dk1"/>
              </a:buClr>
              <a:buSzPts val="1800"/>
              <a:buFont typeface="+mj-lt"/>
              <a:buAutoNum type="alphaLcPeriod"/>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rPr>
              <a:t>Type of analytics</a:t>
            </a:r>
          </a:p>
          <a:p>
            <a:pPr marL="914400" marR="0" lvl="1" indent="-342900" algn="l" rtl="0">
              <a:lnSpc>
                <a:spcPct val="118333"/>
              </a:lnSpc>
              <a:spcBef>
                <a:spcPts val="0"/>
              </a:spcBef>
              <a:spcAft>
                <a:spcPts val="0"/>
              </a:spcAft>
              <a:buClr>
                <a:schemeClr val="dk1"/>
              </a:buClr>
              <a:buSzPts val="1800"/>
              <a:buAutoNum type="alphaLcPeriod"/>
            </a:pPr>
            <a:endParaRPr lang="en-US"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914400" marR="0" lvl="1" indent="-342900" algn="l" rtl="0">
              <a:lnSpc>
                <a:spcPct val="118333"/>
              </a:lnSpc>
              <a:spcBef>
                <a:spcPts val="0"/>
              </a:spcBef>
              <a:spcAft>
                <a:spcPts val="0"/>
              </a:spcAft>
              <a:buClr>
                <a:schemeClr val="dk1"/>
              </a:buClr>
              <a:buSzPts val="1800"/>
              <a:buAutoNum type="alphaLcPeriod"/>
            </a:pP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457200" marR="0" lvl="0" indent="-342900" algn="l" rtl="0">
              <a:lnSpc>
                <a:spcPct val="118333"/>
              </a:lnSpc>
              <a:spcBef>
                <a:spcPts val="0"/>
              </a:spcBef>
              <a:spcAft>
                <a:spcPts val="0"/>
              </a:spcAft>
              <a:buClr>
                <a:schemeClr val="dk1"/>
              </a:buClr>
              <a:buSzPts val="1800"/>
              <a:buAutoNum type="arabicPeriod"/>
            </a:pPr>
            <a:r>
              <a:rPr lang="en-US" b="1" dirty="0">
                <a:solidFill>
                  <a:schemeClr val="dk1"/>
                </a:solidFill>
                <a:latin typeface="Calibri" panose="020F0502020204030204" pitchFamily="34" charset="0"/>
                <a:ea typeface="Calibri" panose="020F0502020204030204" pitchFamily="34" charset="0"/>
                <a:cs typeface="Calibri" panose="020F0502020204030204" pitchFamily="34" charset="0"/>
              </a:rPr>
              <a:t>Use the simplest tool available to accomplish your project</a:t>
            </a:r>
            <a:endParaRPr b="1"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pic>
        <p:nvPicPr>
          <p:cNvPr id="206" name="Google Shape;206;p24"/>
          <p:cNvPicPr preferRelativeResize="0"/>
          <p:nvPr/>
        </p:nvPicPr>
        <p:blipFill>
          <a:blip r:embed="rId3">
            <a:alphaModFix/>
          </a:blip>
          <a:stretch>
            <a:fillRect/>
          </a:stretch>
        </p:blipFill>
        <p:spPr>
          <a:xfrm>
            <a:off x="313677" y="968587"/>
            <a:ext cx="5896623" cy="2092350"/>
          </a:xfrm>
          <a:prstGeom prst="rect">
            <a:avLst/>
          </a:prstGeom>
          <a:noFill/>
          <a:ln>
            <a:noFill/>
          </a:ln>
        </p:spPr>
      </p:pic>
      <p:sp>
        <p:nvSpPr>
          <p:cNvPr id="207" name="Google Shape;207;p24"/>
          <p:cNvSpPr txBox="1"/>
          <p:nvPr/>
        </p:nvSpPr>
        <p:spPr>
          <a:xfrm>
            <a:off x="6604425" y="3933996"/>
            <a:ext cx="4126712" cy="1284006"/>
          </a:xfrm>
          <a:prstGeom prst="rect">
            <a:avLst/>
          </a:prstGeom>
          <a:noFill/>
          <a:ln>
            <a:noFill/>
          </a:ln>
        </p:spPr>
        <p:txBody>
          <a:bodyPr spcFirstLastPara="1" wrap="square" lIns="0" tIns="12700" rIns="0" bIns="0" anchor="t" anchorCtr="0">
            <a:spAutoFit/>
          </a:bodyPr>
          <a:lstStyle/>
          <a:p>
            <a:pPr marL="0" marR="0" lvl="0" indent="0" algn="l" rtl="0">
              <a:lnSpc>
                <a:spcPct val="118333"/>
              </a:lnSpc>
              <a:spcBef>
                <a:spcPts val="0"/>
              </a:spcBef>
              <a:spcAft>
                <a:spcPts val="0"/>
              </a:spcAft>
              <a:buNone/>
            </a:pPr>
            <a:r>
              <a:rPr lang="en-US" b="1" dirty="0">
                <a:solidFill>
                  <a:schemeClr val="dk1"/>
                </a:solidFill>
                <a:latin typeface="Calibri" panose="020F0502020204030204" pitchFamily="34" charset="0"/>
                <a:ea typeface="Calibri" panose="020F0502020204030204" pitchFamily="34" charset="0"/>
                <a:cs typeface="Calibri" panose="020F0502020204030204" pitchFamily="34" charset="0"/>
              </a:rPr>
              <a:t>Examples</a:t>
            </a:r>
            <a:endParaRPr b="1"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457200" marR="0" lvl="0" indent="-342900" algn="l" rtl="0">
              <a:lnSpc>
                <a:spcPct val="118333"/>
              </a:lnSpc>
              <a:spcBef>
                <a:spcPts val="0"/>
              </a:spcBef>
              <a:spcAft>
                <a:spcPts val="0"/>
              </a:spcAft>
              <a:buClr>
                <a:schemeClr val="dk1"/>
              </a:buClr>
              <a:buSzPts val="1800"/>
              <a:buChar char="-"/>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rPr>
              <a:t>Reporting        vs       prediction</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457200" marR="0" lvl="0" indent="-342900" algn="l" rtl="0">
              <a:lnSpc>
                <a:spcPct val="118333"/>
              </a:lnSpc>
              <a:spcBef>
                <a:spcPts val="0"/>
              </a:spcBef>
              <a:spcAft>
                <a:spcPts val="0"/>
              </a:spcAft>
              <a:buClr>
                <a:schemeClr val="dk1"/>
              </a:buClr>
              <a:buSzPts val="1800"/>
              <a:buChar char="-"/>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rPr>
              <a:t>Visualizations       vs        tables</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457200" marR="0" lvl="0" indent="-342900" algn="l" rtl="0">
              <a:lnSpc>
                <a:spcPct val="118333"/>
              </a:lnSpc>
              <a:spcBef>
                <a:spcPts val="0"/>
              </a:spcBef>
              <a:spcAft>
                <a:spcPts val="0"/>
              </a:spcAft>
              <a:buClr>
                <a:schemeClr val="dk1"/>
              </a:buClr>
              <a:buSzPts val="1800"/>
              <a:buChar char="-"/>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rPr>
              <a:t>Regular expressions       vs       NLP/LLM</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457200" marR="0" lvl="0" indent="-342900" algn="l" rtl="0">
              <a:lnSpc>
                <a:spcPct val="118333"/>
              </a:lnSpc>
              <a:spcBef>
                <a:spcPts val="0"/>
              </a:spcBef>
              <a:spcAft>
                <a:spcPts val="0"/>
              </a:spcAft>
              <a:buClr>
                <a:schemeClr val="dk1"/>
              </a:buClr>
              <a:buSzPts val="1800"/>
              <a:buChar char="-"/>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rPr>
              <a:t>Linear models        vs         Neural Nets</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9" name="Group 28">
            <a:extLst>
              <a:ext uri="{FF2B5EF4-FFF2-40B4-BE49-F238E27FC236}">
                <a16:creationId xmlns:a16="http://schemas.microsoft.com/office/drawing/2014/main" id="{41C5E684-8248-3A94-1CDB-EE7C31C7A55E}"/>
              </a:ext>
            </a:extLst>
          </p:cNvPr>
          <p:cNvGrpSpPr/>
          <p:nvPr/>
        </p:nvGrpSpPr>
        <p:grpSpPr>
          <a:xfrm>
            <a:off x="1511882" y="3272716"/>
            <a:ext cx="3022018" cy="3210468"/>
            <a:chOff x="1137232" y="2535082"/>
            <a:chExt cx="3632786" cy="3853686"/>
          </a:xfrm>
        </p:grpSpPr>
        <p:sp>
          <p:nvSpPr>
            <p:cNvPr id="2" name="Oval 1">
              <a:extLst>
                <a:ext uri="{FF2B5EF4-FFF2-40B4-BE49-F238E27FC236}">
                  <a16:creationId xmlns:a16="http://schemas.microsoft.com/office/drawing/2014/main" id="{CDAA4BAD-9ABA-4166-A8F0-D7D479B32B7E}"/>
                </a:ext>
              </a:extLst>
            </p:cNvPr>
            <p:cNvSpPr/>
            <p:nvPr/>
          </p:nvSpPr>
          <p:spPr>
            <a:xfrm>
              <a:off x="1197142" y="2604690"/>
              <a:ext cx="3483142" cy="3693841"/>
            </a:xfrm>
            <a:prstGeom prst="ellipse">
              <a:avLst/>
            </a:prstGeom>
            <a:solidFill>
              <a:schemeClr val="bg1"/>
            </a:solidFill>
            <a:effectLst>
              <a:outerShdw blurRad="2667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3" name="Picture 4" descr="undefined">
              <a:extLst>
                <a:ext uri="{FF2B5EF4-FFF2-40B4-BE49-F238E27FC236}">
                  <a16:creationId xmlns:a16="http://schemas.microsoft.com/office/drawing/2014/main" id="{0B20CA43-CA61-A5D6-9CC9-BCDF6E3EB3A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7232" y="2535082"/>
              <a:ext cx="3632786" cy="385368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0;p21">
              <a:extLst>
                <a:ext uri="{FF2B5EF4-FFF2-40B4-BE49-F238E27FC236}">
                  <a16:creationId xmlns:a16="http://schemas.microsoft.com/office/drawing/2014/main" id="{5B3DC8C4-DC58-1CFC-E4AE-E30C29BF7E55}"/>
                </a:ext>
              </a:extLst>
            </p:cNvPr>
            <p:cNvSpPr txBox="1"/>
            <p:nvPr/>
          </p:nvSpPr>
          <p:spPr>
            <a:xfrm>
              <a:off x="1723443" y="3047605"/>
              <a:ext cx="115400" cy="217798"/>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100" b="1">
                  <a:solidFill>
                    <a:srgbClr val="FFFFFF"/>
                  </a:solidFill>
                  <a:latin typeface="Calibri"/>
                  <a:ea typeface="Calibri"/>
                  <a:cs typeface="Calibri"/>
                  <a:sym typeface="Calibri"/>
                </a:rPr>
                <a:t>1</a:t>
              </a:r>
              <a:endParaRPr sz="1100">
                <a:solidFill>
                  <a:schemeClr val="dk1"/>
                </a:solidFill>
                <a:latin typeface="Calibri"/>
                <a:ea typeface="Calibri"/>
                <a:cs typeface="Calibri"/>
                <a:sym typeface="Calibri"/>
              </a:endParaRPr>
            </a:p>
          </p:txBody>
        </p:sp>
        <p:grpSp>
          <p:nvGrpSpPr>
            <p:cNvPr id="5" name="Google Shape;161;p21">
              <a:extLst>
                <a:ext uri="{FF2B5EF4-FFF2-40B4-BE49-F238E27FC236}">
                  <a16:creationId xmlns:a16="http://schemas.microsoft.com/office/drawing/2014/main" id="{DEA1A533-37C4-A548-3473-7290370A104A}"/>
                </a:ext>
              </a:extLst>
            </p:cNvPr>
            <p:cNvGrpSpPr/>
            <p:nvPr/>
          </p:nvGrpSpPr>
          <p:grpSpPr>
            <a:xfrm>
              <a:off x="2994092" y="2874211"/>
              <a:ext cx="327440" cy="346788"/>
              <a:chOff x="9198101" y="3231641"/>
              <a:chExt cx="365760" cy="365760"/>
            </a:xfrm>
          </p:grpSpPr>
          <p:sp>
            <p:nvSpPr>
              <p:cNvPr id="6" name="Google Shape;162;p21">
                <a:extLst>
                  <a:ext uri="{FF2B5EF4-FFF2-40B4-BE49-F238E27FC236}">
                    <a16:creationId xmlns:a16="http://schemas.microsoft.com/office/drawing/2014/main" id="{869A87C0-966B-AC25-AA8F-C73CBD30E26E}"/>
                  </a:ext>
                </a:extLst>
              </p:cNvPr>
              <p:cNvSpPr/>
              <p:nvPr/>
            </p:nvSpPr>
            <p:spPr>
              <a:xfrm>
                <a:off x="9198101" y="3231641"/>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 name="Google Shape;163;p21">
                <a:extLst>
                  <a:ext uri="{FF2B5EF4-FFF2-40B4-BE49-F238E27FC236}">
                    <a16:creationId xmlns:a16="http://schemas.microsoft.com/office/drawing/2014/main" id="{333F64FC-8DA9-90CB-E1A9-FD9523AAF4B5}"/>
                  </a:ext>
                </a:extLst>
              </p:cNvPr>
              <p:cNvSpPr/>
              <p:nvPr/>
            </p:nvSpPr>
            <p:spPr>
              <a:xfrm>
                <a:off x="9198101" y="3231641"/>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8" name="Google Shape;164;p21">
              <a:extLst>
                <a:ext uri="{FF2B5EF4-FFF2-40B4-BE49-F238E27FC236}">
                  <a16:creationId xmlns:a16="http://schemas.microsoft.com/office/drawing/2014/main" id="{4A586682-72C1-A2E3-5404-E6303B1D894B}"/>
                </a:ext>
              </a:extLst>
            </p:cNvPr>
            <p:cNvSpPr txBox="1"/>
            <p:nvPr/>
          </p:nvSpPr>
          <p:spPr>
            <a:xfrm>
              <a:off x="3100170" y="2908890"/>
              <a:ext cx="114832" cy="217798"/>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100" b="1" dirty="0">
                  <a:solidFill>
                    <a:srgbClr val="FFFFFF"/>
                  </a:solidFill>
                  <a:latin typeface="Calibri"/>
                  <a:ea typeface="Calibri"/>
                  <a:cs typeface="Calibri"/>
                  <a:sym typeface="Calibri"/>
                </a:rPr>
                <a:t>2</a:t>
              </a:r>
              <a:endParaRPr sz="1100" dirty="0">
                <a:solidFill>
                  <a:schemeClr val="dk1"/>
                </a:solidFill>
                <a:latin typeface="Calibri"/>
                <a:ea typeface="Calibri"/>
                <a:cs typeface="Calibri"/>
                <a:sym typeface="Calibri"/>
              </a:endParaRPr>
            </a:p>
          </p:txBody>
        </p:sp>
        <p:grpSp>
          <p:nvGrpSpPr>
            <p:cNvPr id="9" name="Google Shape;165;p21">
              <a:extLst>
                <a:ext uri="{FF2B5EF4-FFF2-40B4-BE49-F238E27FC236}">
                  <a16:creationId xmlns:a16="http://schemas.microsoft.com/office/drawing/2014/main" id="{07791C31-804A-59F7-0A71-9FBD10375235}"/>
                </a:ext>
              </a:extLst>
            </p:cNvPr>
            <p:cNvGrpSpPr/>
            <p:nvPr/>
          </p:nvGrpSpPr>
          <p:grpSpPr>
            <a:xfrm>
              <a:off x="4157870" y="3580792"/>
              <a:ext cx="327440" cy="346788"/>
              <a:chOff x="10498073" y="3976877"/>
              <a:chExt cx="365760" cy="365760"/>
            </a:xfrm>
          </p:grpSpPr>
          <p:sp>
            <p:nvSpPr>
              <p:cNvPr id="10" name="Google Shape;166;p21">
                <a:extLst>
                  <a:ext uri="{FF2B5EF4-FFF2-40B4-BE49-F238E27FC236}">
                    <a16:creationId xmlns:a16="http://schemas.microsoft.com/office/drawing/2014/main" id="{FB4EA180-A728-F851-BBB6-D669B9C873E1}"/>
                  </a:ext>
                </a:extLst>
              </p:cNvPr>
              <p:cNvSpPr/>
              <p:nvPr/>
            </p:nvSpPr>
            <p:spPr>
              <a:xfrm>
                <a:off x="10498073" y="3976877"/>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 name="Google Shape;167;p21">
                <a:extLst>
                  <a:ext uri="{FF2B5EF4-FFF2-40B4-BE49-F238E27FC236}">
                    <a16:creationId xmlns:a16="http://schemas.microsoft.com/office/drawing/2014/main" id="{2AA3A19B-E936-30C8-3B29-18FD93AA10A0}"/>
                  </a:ext>
                </a:extLst>
              </p:cNvPr>
              <p:cNvSpPr/>
              <p:nvPr/>
            </p:nvSpPr>
            <p:spPr>
              <a:xfrm>
                <a:off x="10498073" y="3976877"/>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2" name="Google Shape;168;p21">
              <a:extLst>
                <a:ext uri="{FF2B5EF4-FFF2-40B4-BE49-F238E27FC236}">
                  <a16:creationId xmlns:a16="http://schemas.microsoft.com/office/drawing/2014/main" id="{A1E67D2D-9892-A14B-4782-747B1D9A5E18}"/>
                </a:ext>
              </a:extLst>
            </p:cNvPr>
            <p:cNvSpPr txBox="1"/>
            <p:nvPr/>
          </p:nvSpPr>
          <p:spPr>
            <a:xfrm>
              <a:off x="4264744" y="3614822"/>
              <a:ext cx="115400" cy="217798"/>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100" b="1">
                  <a:solidFill>
                    <a:srgbClr val="FFFFFF"/>
                  </a:solidFill>
                  <a:latin typeface="Calibri"/>
                  <a:ea typeface="Calibri"/>
                  <a:cs typeface="Calibri"/>
                  <a:sym typeface="Calibri"/>
                </a:rPr>
                <a:t>3</a:t>
              </a:r>
              <a:endParaRPr sz="1100">
                <a:solidFill>
                  <a:schemeClr val="dk1"/>
                </a:solidFill>
                <a:latin typeface="Calibri"/>
                <a:ea typeface="Calibri"/>
                <a:cs typeface="Calibri"/>
                <a:sym typeface="Calibri"/>
              </a:endParaRPr>
            </a:p>
          </p:txBody>
        </p:sp>
        <p:grpSp>
          <p:nvGrpSpPr>
            <p:cNvPr id="13" name="Google Shape;169;p21">
              <a:extLst>
                <a:ext uri="{FF2B5EF4-FFF2-40B4-BE49-F238E27FC236}">
                  <a16:creationId xmlns:a16="http://schemas.microsoft.com/office/drawing/2014/main" id="{7780F1AD-08E6-9CB5-F540-F7410A4EE2DE}"/>
                </a:ext>
              </a:extLst>
            </p:cNvPr>
            <p:cNvGrpSpPr/>
            <p:nvPr/>
          </p:nvGrpSpPr>
          <p:grpSpPr>
            <a:xfrm>
              <a:off x="4234274" y="4427534"/>
              <a:ext cx="327440" cy="346788"/>
              <a:chOff x="10583418" y="4869941"/>
              <a:chExt cx="365760" cy="365760"/>
            </a:xfrm>
          </p:grpSpPr>
          <p:sp>
            <p:nvSpPr>
              <p:cNvPr id="14" name="Google Shape;170;p21">
                <a:extLst>
                  <a:ext uri="{FF2B5EF4-FFF2-40B4-BE49-F238E27FC236}">
                    <a16:creationId xmlns:a16="http://schemas.microsoft.com/office/drawing/2014/main" id="{2DC0A2B9-B565-E3B4-3763-DF442EF9683F}"/>
                  </a:ext>
                </a:extLst>
              </p:cNvPr>
              <p:cNvSpPr/>
              <p:nvPr/>
            </p:nvSpPr>
            <p:spPr>
              <a:xfrm>
                <a:off x="10583418" y="4869941"/>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79"/>
                    </a:lnTo>
                    <a:lnTo>
                      <a:pt x="6535" y="231483"/>
                    </a:lnTo>
                    <a:lnTo>
                      <a:pt x="24976" y="275166"/>
                    </a:lnTo>
                    <a:lnTo>
                      <a:pt x="53578" y="312181"/>
                    </a:lnTo>
                    <a:lnTo>
                      <a:pt x="90593" y="340783"/>
                    </a:lnTo>
                    <a:lnTo>
                      <a:pt x="134276" y="359224"/>
                    </a:lnTo>
                    <a:lnTo>
                      <a:pt x="182879" y="365759"/>
                    </a:lnTo>
                    <a:lnTo>
                      <a:pt x="231483" y="359224"/>
                    </a:lnTo>
                    <a:lnTo>
                      <a:pt x="275166" y="340783"/>
                    </a:lnTo>
                    <a:lnTo>
                      <a:pt x="312181" y="312181"/>
                    </a:lnTo>
                    <a:lnTo>
                      <a:pt x="340783" y="275166"/>
                    </a:lnTo>
                    <a:lnTo>
                      <a:pt x="359224" y="231483"/>
                    </a:lnTo>
                    <a:lnTo>
                      <a:pt x="365759" y="182879"/>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 name="Google Shape;171;p21">
                <a:extLst>
                  <a:ext uri="{FF2B5EF4-FFF2-40B4-BE49-F238E27FC236}">
                    <a16:creationId xmlns:a16="http://schemas.microsoft.com/office/drawing/2014/main" id="{943FBFF9-19AA-7C2B-5E5C-3D874BF0FAD1}"/>
                  </a:ext>
                </a:extLst>
              </p:cNvPr>
              <p:cNvSpPr/>
              <p:nvPr/>
            </p:nvSpPr>
            <p:spPr>
              <a:xfrm>
                <a:off x="10583418" y="4869941"/>
                <a:ext cx="365760" cy="365760"/>
              </a:xfrm>
              <a:custGeom>
                <a:avLst/>
                <a:gdLst/>
                <a:ahLst/>
                <a:cxnLst/>
                <a:rect l="l" t="t" r="r" b="b"/>
                <a:pathLst>
                  <a:path w="365759" h="365760" extrusionOk="0">
                    <a:moveTo>
                      <a:pt x="0" y="182879"/>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79"/>
                    </a:lnTo>
                    <a:lnTo>
                      <a:pt x="359224" y="231483"/>
                    </a:lnTo>
                    <a:lnTo>
                      <a:pt x="340783" y="275166"/>
                    </a:lnTo>
                    <a:lnTo>
                      <a:pt x="312181" y="312181"/>
                    </a:lnTo>
                    <a:lnTo>
                      <a:pt x="275166" y="340783"/>
                    </a:lnTo>
                    <a:lnTo>
                      <a:pt x="231483" y="359224"/>
                    </a:lnTo>
                    <a:lnTo>
                      <a:pt x="182879" y="365759"/>
                    </a:lnTo>
                    <a:lnTo>
                      <a:pt x="134276" y="359224"/>
                    </a:lnTo>
                    <a:lnTo>
                      <a:pt x="90593" y="340783"/>
                    </a:lnTo>
                    <a:lnTo>
                      <a:pt x="53578" y="312181"/>
                    </a:lnTo>
                    <a:lnTo>
                      <a:pt x="24976" y="275166"/>
                    </a:lnTo>
                    <a:lnTo>
                      <a:pt x="6535" y="231483"/>
                    </a:lnTo>
                    <a:lnTo>
                      <a:pt x="0" y="1828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16" name="Google Shape;172;p21">
              <a:extLst>
                <a:ext uri="{FF2B5EF4-FFF2-40B4-BE49-F238E27FC236}">
                  <a16:creationId xmlns:a16="http://schemas.microsoft.com/office/drawing/2014/main" id="{272506A7-2C27-78D3-45FE-F418B01AC0DF}"/>
                </a:ext>
              </a:extLst>
            </p:cNvPr>
            <p:cNvSpPr txBox="1"/>
            <p:nvPr/>
          </p:nvSpPr>
          <p:spPr>
            <a:xfrm>
              <a:off x="4341488" y="4461925"/>
              <a:ext cx="115400" cy="217798"/>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100" b="1">
                  <a:solidFill>
                    <a:srgbClr val="FFFFFF"/>
                  </a:solidFill>
                  <a:latin typeface="Calibri"/>
                  <a:ea typeface="Calibri"/>
                  <a:cs typeface="Calibri"/>
                  <a:sym typeface="Calibri"/>
                </a:rPr>
                <a:t>4</a:t>
              </a:r>
              <a:endParaRPr sz="1100">
                <a:solidFill>
                  <a:schemeClr val="dk1"/>
                </a:solidFill>
                <a:latin typeface="Calibri"/>
                <a:ea typeface="Calibri"/>
                <a:cs typeface="Calibri"/>
                <a:sym typeface="Calibri"/>
              </a:endParaRPr>
            </a:p>
          </p:txBody>
        </p:sp>
        <p:grpSp>
          <p:nvGrpSpPr>
            <p:cNvPr id="17" name="Google Shape;173;p21">
              <a:extLst>
                <a:ext uri="{FF2B5EF4-FFF2-40B4-BE49-F238E27FC236}">
                  <a16:creationId xmlns:a16="http://schemas.microsoft.com/office/drawing/2014/main" id="{AB62F2EA-E8F8-2469-43D5-468AAA4A8E7F}"/>
                </a:ext>
              </a:extLst>
            </p:cNvPr>
            <p:cNvGrpSpPr/>
            <p:nvPr/>
          </p:nvGrpSpPr>
          <p:grpSpPr>
            <a:xfrm>
              <a:off x="2243708" y="5307511"/>
              <a:ext cx="327440" cy="346788"/>
              <a:chOff x="8359901" y="5798058"/>
              <a:chExt cx="365760" cy="365760"/>
            </a:xfrm>
          </p:grpSpPr>
          <p:sp>
            <p:nvSpPr>
              <p:cNvPr id="18" name="Google Shape;174;p21">
                <a:extLst>
                  <a:ext uri="{FF2B5EF4-FFF2-40B4-BE49-F238E27FC236}">
                    <a16:creationId xmlns:a16="http://schemas.microsoft.com/office/drawing/2014/main" id="{E49F5EE8-253A-BA11-1392-751B62EAF26B}"/>
                  </a:ext>
                </a:extLst>
              </p:cNvPr>
              <p:cNvSpPr/>
              <p:nvPr/>
            </p:nvSpPr>
            <p:spPr>
              <a:xfrm>
                <a:off x="8359901" y="5798058"/>
                <a:ext cx="365760" cy="365760"/>
              </a:xfrm>
              <a:custGeom>
                <a:avLst/>
                <a:gdLst/>
                <a:ahLst/>
                <a:cxnLst/>
                <a:rect l="l" t="t" r="r" b="b"/>
                <a:pathLst>
                  <a:path w="365759" h="365760" extrusionOk="0">
                    <a:moveTo>
                      <a:pt x="182879" y="0"/>
                    </a:moveTo>
                    <a:lnTo>
                      <a:pt x="134276" y="6532"/>
                    </a:lnTo>
                    <a:lnTo>
                      <a:pt x="90593" y="24968"/>
                    </a:lnTo>
                    <a:lnTo>
                      <a:pt x="53578" y="53563"/>
                    </a:lnTo>
                    <a:lnTo>
                      <a:pt x="24976" y="90576"/>
                    </a:lnTo>
                    <a:lnTo>
                      <a:pt x="6535" y="134262"/>
                    </a:lnTo>
                    <a:lnTo>
                      <a:pt x="0" y="182879"/>
                    </a:lnTo>
                    <a:lnTo>
                      <a:pt x="6535" y="231497"/>
                    </a:lnTo>
                    <a:lnTo>
                      <a:pt x="24976" y="275183"/>
                    </a:lnTo>
                    <a:lnTo>
                      <a:pt x="53578" y="312196"/>
                    </a:lnTo>
                    <a:lnTo>
                      <a:pt x="90593" y="340791"/>
                    </a:lnTo>
                    <a:lnTo>
                      <a:pt x="134276" y="359227"/>
                    </a:lnTo>
                    <a:lnTo>
                      <a:pt x="182879" y="365759"/>
                    </a:lnTo>
                    <a:lnTo>
                      <a:pt x="231483" y="359227"/>
                    </a:lnTo>
                    <a:lnTo>
                      <a:pt x="275166" y="340791"/>
                    </a:lnTo>
                    <a:lnTo>
                      <a:pt x="312181" y="312196"/>
                    </a:lnTo>
                    <a:lnTo>
                      <a:pt x="340783" y="275183"/>
                    </a:lnTo>
                    <a:lnTo>
                      <a:pt x="359224" y="231497"/>
                    </a:lnTo>
                    <a:lnTo>
                      <a:pt x="365759" y="182879"/>
                    </a:lnTo>
                    <a:lnTo>
                      <a:pt x="359224" y="134262"/>
                    </a:lnTo>
                    <a:lnTo>
                      <a:pt x="340783" y="90576"/>
                    </a:lnTo>
                    <a:lnTo>
                      <a:pt x="312181" y="53563"/>
                    </a:lnTo>
                    <a:lnTo>
                      <a:pt x="275166" y="24968"/>
                    </a:lnTo>
                    <a:lnTo>
                      <a:pt x="231483" y="6532"/>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 name="Google Shape;175;p21">
                <a:extLst>
                  <a:ext uri="{FF2B5EF4-FFF2-40B4-BE49-F238E27FC236}">
                    <a16:creationId xmlns:a16="http://schemas.microsoft.com/office/drawing/2014/main" id="{B35EEAF7-F66B-8A75-6DA2-0D832F9AE9F5}"/>
                  </a:ext>
                </a:extLst>
              </p:cNvPr>
              <p:cNvSpPr/>
              <p:nvPr/>
            </p:nvSpPr>
            <p:spPr>
              <a:xfrm>
                <a:off x="8359901" y="5798058"/>
                <a:ext cx="365760" cy="365760"/>
              </a:xfrm>
              <a:custGeom>
                <a:avLst/>
                <a:gdLst/>
                <a:ahLst/>
                <a:cxnLst/>
                <a:rect l="l" t="t" r="r" b="b"/>
                <a:pathLst>
                  <a:path w="365759" h="365760" extrusionOk="0">
                    <a:moveTo>
                      <a:pt x="0" y="182879"/>
                    </a:moveTo>
                    <a:lnTo>
                      <a:pt x="6535" y="134262"/>
                    </a:lnTo>
                    <a:lnTo>
                      <a:pt x="24976" y="90576"/>
                    </a:lnTo>
                    <a:lnTo>
                      <a:pt x="53578" y="53563"/>
                    </a:lnTo>
                    <a:lnTo>
                      <a:pt x="90593" y="24968"/>
                    </a:lnTo>
                    <a:lnTo>
                      <a:pt x="134276" y="6532"/>
                    </a:lnTo>
                    <a:lnTo>
                      <a:pt x="182879" y="0"/>
                    </a:lnTo>
                    <a:lnTo>
                      <a:pt x="231483" y="6532"/>
                    </a:lnTo>
                    <a:lnTo>
                      <a:pt x="275166" y="24968"/>
                    </a:lnTo>
                    <a:lnTo>
                      <a:pt x="312181" y="53563"/>
                    </a:lnTo>
                    <a:lnTo>
                      <a:pt x="340783" y="90576"/>
                    </a:lnTo>
                    <a:lnTo>
                      <a:pt x="359224" y="134262"/>
                    </a:lnTo>
                    <a:lnTo>
                      <a:pt x="365759" y="182879"/>
                    </a:lnTo>
                    <a:lnTo>
                      <a:pt x="359224" y="231497"/>
                    </a:lnTo>
                    <a:lnTo>
                      <a:pt x="340783" y="275183"/>
                    </a:lnTo>
                    <a:lnTo>
                      <a:pt x="312181" y="312196"/>
                    </a:lnTo>
                    <a:lnTo>
                      <a:pt x="275166" y="340791"/>
                    </a:lnTo>
                    <a:lnTo>
                      <a:pt x="231483" y="359227"/>
                    </a:lnTo>
                    <a:lnTo>
                      <a:pt x="182879" y="365759"/>
                    </a:lnTo>
                    <a:lnTo>
                      <a:pt x="134276" y="359227"/>
                    </a:lnTo>
                    <a:lnTo>
                      <a:pt x="90593" y="340791"/>
                    </a:lnTo>
                    <a:lnTo>
                      <a:pt x="53578" y="312196"/>
                    </a:lnTo>
                    <a:lnTo>
                      <a:pt x="24976" y="275183"/>
                    </a:lnTo>
                    <a:lnTo>
                      <a:pt x="6535" y="231497"/>
                    </a:lnTo>
                    <a:lnTo>
                      <a:pt x="0" y="1828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0" name="Google Shape;176;p21">
              <a:extLst>
                <a:ext uri="{FF2B5EF4-FFF2-40B4-BE49-F238E27FC236}">
                  <a16:creationId xmlns:a16="http://schemas.microsoft.com/office/drawing/2014/main" id="{12C14DFB-FFED-F7C2-D847-4DF6EC7BDF06}"/>
                </a:ext>
              </a:extLst>
            </p:cNvPr>
            <p:cNvSpPr txBox="1"/>
            <p:nvPr/>
          </p:nvSpPr>
          <p:spPr>
            <a:xfrm>
              <a:off x="2350354" y="5341853"/>
              <a:ext cx="114832" cy="217798"/>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100" b="1">
                  <a:solidFill>
                    <a:srgbClr val="FFFFFF"/>
                  </a:solidFill>
                  <a:latin typeface="Calibri"/>
                  <a:ea typeface="Calibri"/>
                  <a:cs typeface="Calibri"/>
                  <a:sym typeface="Calibri"/>
                </a:rPr>
                <a:t>5</a:t>
              </a:r>
              <a:endParaRPr sz="1100">
                <a:solidFill>
                  <a:schemeClr val="dk1"/>
                </a:solidFill>
                <a:latin typeface="Calibri"/>
                <a:ea typeface="Calibri"/>
                <a:cs typeface="Calibri"/>
                <a:sym typeface="Calibri"/>
              </a:endParaRPr>
            </a:p>
          </p:txBody>
        </p:sp>
        <p:grpSp>
          <p:nvGrpSpPr>
            <p:cNvPr id="21" name="Google Shape;177;p21">
              <a:extLst>
                <a:ext uri="{FF2B5EF4-FFF2-40B4-BE49-F238E27FC236}">
                  <a16:creationId xmlns:a16="http://schemas.microsoft.com/office/drawing/2014/main" id="{A3C31DA1-B5AA-076F-14B3-FE1F674CFD60}"/>
                </a:ext>
              </a:extLst>
            </p:cNvPr>
            <p:cNvGrpSpPr/>
            <p:nvPr/>
          </p:nvGrpSpPr>
          <p:grpSpPr>
            <a:xfrm>
              <a:off x="1137232" y="4017168"/>
              <a:ext cx="327440" cy="346788"/>
              <a:chOff x="7123937" y="4437125"/>
              <a:chExt cx="365760" cy="365760"/>
            </a:xfrm>
          </p:grpSpPr>
          <p:sp>
            <p:nvSpPr>
              <p:cNvPr id="22" name="Google Shape;178;p21">
                <a:extLst>
                  <a:ext uri="{FF2B5EF4-FFF2-40B4-BE49-F238E27FC236}">
                    <a16:creationId xmlns:a16="http://schemas.microsoft.com/office/drawing/2014/main" id="{A7686502-F631-116B-81E7-A138D7944D0B}"/>
                  </a:ext>
                </a:extLst>
              </p:cNvPr>
              <p:cNvSpPr/>
              <p:nvPr/>
            </p:nvSpPr>
            <p:spPr>
              <a:xfrm>
                <a:off x="7123937" y="4437125"/>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 name="Google Shape;179;p21">
                <a:extLst>
                  <a:ext uri="{FF2B5EF4-FFF2-40B4-BE49-F238E27FC236}">
                    <a16:creationId xmlns:a16="http://schemas.microsoft.com/office/drawing/2014/main" id="{BE4A6636-5D9A-ED7A-2474-A3BC4D84469C}"/>
                  </a:ext>
                </a:extLst>
              </p:cNvPr>
              <p:cNvSpPr/>
              <p:nvPr/>
            </p:nvSpPr>
            <p:spPr>
              <a:xfrm>
                <a:off x="7123937" y="4437125"/>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4" name="Google Shape;180;p21">
              <a:extLst>
                <a:ext uri="{FF2B5EF4-FFF2-40B4-BE49-F238E27FC236}">
                  <a16:creationId xmlns:a16="http://schemas.microsoft.com/office/drawing/2014/main" id="{6E87E552-F961-8069-9CCB-9031D505C58D}"/>
                </a:ext>
              </a:extLst>
            </p:cNvPr>
            <p:cNvSpPr txBox="1"/>
            <p:nvPr/>
          </p:nvSpPr>
          <p:spPr>
            <a:xfrm>
              <a:off x="1243082" y="4051558"/>
              <a:ext cx="115400" cy="217798"/>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100" b="1">
                  <a:solidFill>
                    <a:srgbClr val="FFFFFF"/>
                  </a:solidFill>
                  <a:latin typeface="Calibri"/>
                  <a:ea typeface="Calibri"/>
                  <a:cs typeface="Calibri"/>
                  <a:sym typeface="Calibri"/>
                </a:rPr>
                <a:t>6</a:t>
              </a:r>
              <a:endParaRPr sz="1100">
                <a:solidFill>
                  <a:schemeClr val="dk1"/>
                </a:solidFill>
                <a:latin typeface="Calibri"/>
                <a:ea typeface="Calibri"/>
                <a:cs typeface="Calibri"/>
                <a:sym typeface="Calibri"/>
              </a:endParaRPr>
            </a:p>
          </p:txBody>
        </p:sp>
        <p:grpSp>
          <p:nvGrpSpPr>
            <p:cNvPr id="25" name="Google Shape;165;p21">
              <a:extLst>
                <a:ext uri="{FF2B5EF4-FFF2-40B4-BE49-F238E27FC236}">
                  <a16:creationId xmlns:a16="http://schemas.microsoft.com/office/drawing/2014/main" id="{B6CD81A1-65C6-7183-5477-1D2FDF451551}"/>
                </a:ext>
              </a:extLst>
            </p:cNvPr>
            <p:cNvGrpSpPr/>
            <p:nvPr/>
          </p:nvGrpSpPr>
          <p:grpSpPr>
            <a:xfrm>
              <a:off x="1723443" y="2886220"/>
              <a:ext cx="327440" cy="346788"/>
              <a:chOff x="10498073" y="3976877"/>
              <a:chExt cx="365760" cy="365760"/>
            </a:xfrm>
          </p:grpSpPr>
          <p:sp>
            <p:nvSpPr>
              <p:cNvPr id="26" name="Google Shape;166;p21">
                <a:extLst>
                  <a:ext uri="{FF2B5EF4-FFF2-40B4-BE49-F238E27FC236}">
                    <a16:creationId xmlns:a16="http://schemas.microsoft.com/office/drawing/2014/main" id="{6FC11672-8A75-58D4-C2B9-E1348486F594}"/>
                  </a:ext>
                </a:extLst>
              </p:cNvPr>
              <p:cNvSpPr/>
              <p:nvPr/>
            </p:nvSpPr>
            <p:spPr>
              <a:xfrm>
                <a:off x="10498073" y="3976877"/>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 name="Google Shape;167;p21">
                <a:extLst>
                  <a:ext uri="{FF2B5EF4-FFF2-40B4-BE49-F238E27FC236}">
                    <a16:creationId xmlns:a16="http://schemas.microsoft.com/office/drawing/2014/main" id="{1EFA897B-AB86-7AEA-3196-0AB2E00DC995}"/>
                  </a:ext>
                </a:extLst>
              </p:cNvPr>
              <p:cNvSpPr/>
              <p:nvPr/>
            </p:nvSpPr>
            <p:spPr>
              <a:xfrm>
                <a:off x="10498073" y="3976877"/>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sp>
          <p:nvSpPr>
            <p:cNvPr id="28" name="Google Shape;168;p21">
              <a:extLst>
                <a:ext uri="{FF2B5EF4-FFF2-40B4-BE49-F238E27FC236}">
                  <a16:creationId xmlns:a16="http://schemas.microsoft.com/office/drawing/2014/main" id="{8AB54909-C2C4-15C1-F7A7-1A01CB9D5CE3}"/>
                </a:ext>
              </a:extLst>
            </p:cNvPr>
            <p:cNvSpPr txBox="1"/>
            <p:nvPr/>
          </p:nvSpPr>
          <p:spPr>
            <a:xfrm>
              <a:off x="1830317" y="2920249"/>
              <a:ext cx="115400" cy="217798"/>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100" b="1" dirty="0">
                  <a:solidFill>
                    <a:srgbClr val="FFFFFF"/>
                  </a:solidFill>
                  <a:latin typeface="Calibri"/>
                  <a:ea typeface="Calibri"/>
                  <a:cs typeface="Calibri"/>
                  <a:sym typeface="Calibri"/>
                </a:rPr>
                <a:t>1</a:t>
              </a:r>
              <a:endParaRPr sz="1100" dirty="0">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51" name="Google Shape;251;p26"/>
          <p:cNvSpPr txBox="1">
            <a:spLocks noGrp="1"/>
          </p:cNvSpPr>
          <p:nvPr>
            <p:ph type="title"/>
          </p:nvPr>
        </p:nvSpPr>
        <p:spPr>
          <a:xfrm>
            <a:off x="228600" y="59830"/>
            <a:ext cx="11963400" cy="382156"/>
          </a:xfrm>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Data and Data Science</a:t>
            </a:r>
            <a:endParaRPr sz="2800" dirty="0">
              <a:latin typeface="Arial"/>
              <a:cs typeface="Arial"/>
            </a:endParaRPr>
          </a:p>
        </p:txBody>
      </p:sp>
      <p:sp>
        <p:nvSpPr>
          <p:cNvPr id="227" name="Google Shape;227;p26"/>
          <p:cNvSpPr txBox="1"/>
          <p:nvPr/>
        </p:nvSpPr>
        <p:spPr>
          <a:xfrm>
            <a:off x="282875" y="1461921"/>
            <a:ext cx="1676191" cy="343518"/>
          </a:xfrm>
          <a:prstGeom prst="roundRect">
            <a:avLst/>
          </a:prstGeom>
          <a:solidFill>
            <a:srgbClr val="EDEEF0"/>
          </a:solidFill>
          <a:ln w="12700" cap="flat" cmpd="sng">
            <a:solidFill>
              <a:schemeClr val="bg1">
                <a:lumMod val="50000"/>
              </a:schemeClr>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L="0" indent="0">
              <a:buNone/>
              <a:defRPr sz="1800">
                <a:solidFill>
                  <a:schemeClr val="dk1"/>
                </a:solidFill>
                <a:latin typeface="Calibri"/>
                <a:ea typeface="Calibri"/>
                <a:cs typeface="Calibri"/>
              </a:defRPr>
            </a:lvl1pPr>
          </a:lstStyle>
          <a:p>
            <a:pPr algn="ctr"/>
            <a:r>
              <a:rPr lang="en-US" sz="1400" dirty="0">
                <a:sym typeface="Calibri"/>
              </a:rPr>
              <a:t>Data and Databases ?</a:t>
            </a:r>
            <a:endParaRPr sz="1400" dirty="0">
              <a:sym typeface="Calibri"/>
            </a:endParaRPr>
          </a:p>
        </p:txBody>
      </p:sp>
      <p:sp>
        <p:nvSpPr>
          <p:cNvPr id="234" name="Google Shape;234;p26"/>
          <p:cNvSpPr txBox="1"/>
          <p:nvPr/>
        </p:nvSpPr>
        <p:spPr>
          <a:xfrm>
            <a:off x="2237884" y="1128567"/>
            <a:ext cx="3858115" cy="476406"/>
          </a:xfrm>
          <a:prstGeom prst="roundRect">
            <a:avLst/>
          </a:prstGeom>
          <a:solidFill>
            <a:srgbClr val="EDEEF0"/>
          </a:solidFill>
          <a:ln w="12700" cap="flat" cmpd="sng">
            <a:solidFill>
              <a:schemeClr val="bg1">
                <a:lumMod val="50000"/>
              </a:schemeClr>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None/>
              <a:defRPr sz="1800">
                <a:solidFill>
                  <a:schemeClr val="dk1"/>
                </a:solidFill>
                <a:latin typeface="Calibri"/>
                <a:ea typeface="Calibri"/>
                <a:cs typeface="Calibri"/>
              </a:defRPr>
            </a:lvl1pPr>
          </a:lstStyle>
          <a:p>
            <a:r>
              <a:rPr lang="en-US" sz="1400" dirty="0">
                <a:sym typeface="Calibri"/>
              </a:rPr>
              <a:t>Data Lake, Data Warehouse, Lakehouse, </a:t>
            </a:r>
            <a:r>
              <a:rPr lang="en-US" sz="1400" dirty="0" err="1">
                <a:sym typeface="Calibri"/>
              </a:rPr>
              <a:t>etc</a:t>
            </a:r>
            <a:r>
              <a:rPr lang="en-US" sz="1400" dirty="0">
                <a:sym typeface="Calibri"/>
              </a:rPr>
              <a:t>  ?</a:t>
            </a:r>
            <a:endParaRPr sz="1400" dirty="0">
              <a:sym typeface="Calibri"/>
            </a:endParaRPr>
          </a:p>
        </p:txBody>
      </p:sp>
      <p:sp>
        <p:nvSpPr>
          <p:cNvPr id="237" name="Google Shape;237;p26"/>
          <p:cNvSpPr txBox="1"/>
          <p:nvPr/>
        </p:nvSpPr>
        <p:spPr>
          <a:xfrm>
            <a:off x="4047385" y="1902606"/>
            <a:ext cx="1771389" cy="308533"/>
          </a:xfrm>
          <a:prstGeom prst="roundRect">
            <a:avLst/>
          </a:prstGeom>
          <a:solidFill>
            <a:srgbClr val="EDEEF0"/>
          </a:solidFill>
          <a:ln w="12700" cap="flat" cmpd="sng">
            <a:solidFill>
              <a:schemeClr val="bg1">
                <a:lumMod val="50000"/>
              </a:schemeClr>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None/>
              <a:defRPr sz="1800">
                <a:solidFill>
                  <a:schemeClr val="dk1"/>
                </a:solidFill>
                <a:latin typeface="Calibri"/>
                <a:ea typeface="Calibri"/>
                <a:cs typeface="Calibri"/>
              </a:defRPr>
            </a:lvl1pPr>
          </a:lstStyle>
          <a:p>
            <a:r>
              <a:rPr lang="en-US" sz="1400" dirty="0">
                <a:sym typeface="Calibri"/>
              </a:rPr>
              <a:t>Data Model  ?</a:t>
            </a:r>
            <a:endParaRPr sz="1400" dirty="0">
              <a:sym typeface="Calibri"/>
            </a:endParaRPr>
          </a:p>
        </p:txBody>
      </p:sp>
      <p:sp>
        <p:nvSpPr>
          <p:cNvPr id="240" name="Google Shape;240;p26"/>
          <p:cNvSpPr txBox="1"/>
          <p:nvPr/>
        </p:nvSpPr>
        <p:spPr>
          <a:xfrm>
            <a:off x="2880617" y="3558934"/>
            <a:ext cx="1791317" cy="308533"/>
          </a:xfrm>
          <a:prstGeom prst="roundRect">
            <a:avLst/>
          </a:prstGeom>
          <a:solidFill>
            <a:srgbClr val="EDEEF0"/>
          </a:solidFill>
          <a:ln w="12700" cap="flat" cmpd="sng">
            <a:solidFill>
              <a:schemeClr val="bg1">
                <a:lumMod val="50000"/>
              </a:schemeClr>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None/>
              <a:defRPr sz="1800">
                <a:solidFill>
                  <a:schemeClr val="dk1"/>
                </a:solidFill>
                <a:latin typeface="Calibri"/>
                <a:ea typeface="Calibri"/>
                <a:cs typeface="Calibri"/>
              </a:defRPr>
            </a:lvl1pPr>
          </a:lstStyle>
          <a:p>
            <a:r>
              <a:rPr lang="en-US" sz="1400" dirty="0">
                <a:sym typeface="Calibri"/>
              </a:rPr>
              <a:t>Data Types  ?</a:t>
            </a:r>
            <a:endParaRPr sz="1400" dirty="0">
              <a:sym typeface="Calibri"/>
            </a:endParaRPr>
          </a:p>
        </p:txBody>
      </p:sp>
      <p:sp>
        <p:nvSpPr>
          <p:cNvPr id="244" name="Google Shape;244;p26"/>
          <p:cNvSpPr txBox="1"/>
          <p:nvPr/>
        </p:nvSpPr>
        <p:spPr>
          <a:xfrm>
            <a:off x="1120970" y="2090236"/>
            <a:ext cx="2066621" cy="308533"/>
          </a:xfrm>
          <a:prstGeom prst="roundRect">
            <a:avLst/>
          </a:prstGeom>
          <a:solidFill>
            <a:srgbClr val="EDEEF0"/>
          </a:solidFill>
          <a:ln w="12700" cap="flat" cmpd="sng">
            <a:solidFill>
              <a:schemeClr val="bg1">
                <a:lumMod val="50000"/>
              </a:schemeClr>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None/>
              <a:defRPr sz="1800">
                <a:solidFill>
                  <a:schemeClr val="dk1"/>
                </a:solidFill>
                <a:latin typeface="Calibri"/>
                <a:ea typeface="Calibri"/>
                <a:cs typeface="Calibri"/>
              </a:defRPr>
            </a:lvl1pPr>
          </a:lstStyle>
          <a:p>
            <a:r>
              <a:rPr lang="en-US" sz="1400" dirty="0">
                <a:sym typeface="Calibri"/>
              </a:rPr>
              <a:t>Data Content  ?</a:t>
            </a:r>
            <a:endParaRPr sz="1400" dirty="0">
              <a:sym typeface="Calibri"/>
            </a:endParaRPr>
          </a:p>
        </p:txBody>
      </p:sp>
      <p:sp>
        <p:nvSpPr>
          <p:cNvPr id="250" name="Google Shape;250;p26"/>
          <p:cNvSpPr txBox="1"/>
          <p:nvPr/>
        </p:nvSpPr>
        <p:spPr>
          <a:xfrm>
            <a:off x="3199346" y="2629677"/>
            <a:ext cx="2644168" cy="442610"/>
          </a:xfrm>
          <a:prstGeom prst="roundRect">
            <a:avLst/>
          </a:prstGeom>
          <a:solidFill>
            <a:srgbClr val="EDEEF0"/>
          </a:solidFill>
          <a:ln w="12700" cap="flat" cmpd="sng">
            <a:solidFill>
              <a:schemeClr val="bg1">
                <a:lumMod val="50000"/>
              </a:schemeClr>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None/>
              <a:defRPr sz="1800">
                <a:solidFill>
                  <a:schemeClr val="dk1"/>
                </a:solidFill>
                <a:latin typeface="Calibri"/>
                <a:ea typeface="Calibri"/>
                <a:cs typeface="Calibri"/>
              </a:defRPr>
            </a:lvl1pPr>
          </a:lstStyle>
          <a:p>
            <a:r>
              <a:rPr lang="en-US" sz="1400" dirty="0">
                <a:sym typeface="Calibri"/>
              </a:rPr>
              <a:t>Structured vs.</a:t>
            </a:r>
            <a:endParaRPr sz="1400" dirty="0">
              <a:sym typeface="Calibri"/>
            </a:endParaRPr>
          </a:p>
          <a:p>
            <a:r>
              <a:rPr lang="en-US" sz="1400" dirty="0">
                <a:sym typeface="Calibri"/>
              </a:rPr>
              <a:t>Unstructured Data  ?</a:t>
            </a:r>
            <a:endParaRPr sz="1400" dirty="0">
              <a:sym typeface="Calibri"/>
            </a:endParaRPr>
          </a:p>
        </p:txBody>
      </p:sp>
      <p:sp>
        <p:nvSpPr>
          <p:cNvPr id="258" name="Google Shape;258;p26"/>
          <p:cNvSpPr txBox="1"/>
          <p:nvPr/>
        </p:nvSpPr>
        <p:spPr>
          <a:xfrm>
            <a:off x="451187" y="2903434"/>
            <a:ext cx="1966370" cy="442610"/>
          </a:xfrm>
          <a:prstGeom prst="roundRect">
            <a:avLst/>
          </a:prstGeom>
          <a:solidFill>
            <a:srgbClr val="EDEEF0"/>
          </a:solidFill>
          <a:ln w="12700" cap="flat" cmpd="sng">
            <a:solidFill>
              <a:schemeClr val="bg1">
                <a:lumMod val="50000"/>
              </a:schemeClr>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None/>
              <a:defRPr sz="1800">
                <a:solidFill>
                  <a:schemeClr val="dk1"/>
                </a:solidFill>
                <a:latin typeface="Calibri"/>
                <a:ea typeface="Calibri"/>
                <a:cs typeface="Calibri"/>
              </a:defRPr>
            </a:lvl1pPr>
          </a:lstStyle>
          <a:p>
            <a:r>
              <a:rPr lang="en-US" sz="1400" dirty="0">
                <a:sym typeface="Calibri"/>
              </a:rPr>
              <a:t>Single vs. Multi- source Analytics ?</a:t>
            </a:r>
            <a:endParaRPr sz="1400" dirty="0">
              <a:sym typeface="Calibri"/>
            </a:endParaRPr>
          </a:p>
        </p:txBody>
      </p:sp>
      <p:sp>
        <p:nvSpPr>
          <p:cNvPr id="61" name="Google Shape;244;p26">
            <a:extLst>
              <a:ext uri="{FF2B5EF4-FFF2-40B4-BE49-F238E27FC236}">
                <a16:creationId xmlns:a16="http://schemas.microsoft.com/office/drawing/2014/main" id="{B9ED6383-B439-8015-F832-CDBB03E591DF}"/>
              </a:ext>
            </a:extLst>
          </p:cNvPr>
          <p:cNvSpPr txBox="1"/>
          <p:nvPr/>
        </p:nvSpPr>
        <p:spPr>
          <a:xfrm>
            <a:off x="171263" y="3669840"/>
            <a:ext cx="2246294" cy="308533"/>
          </a:xfrm>
          <a:prstGeom prst="roundRect">
            <a:avLst/>
          </a:prstGeom>
          <a:solidFill>
            <a:srgbClr val="EDEEF0"/>
          </a:solidFill>
          <a:ln w="12700" cap="flat" cmpd="sng">
            <a:solidFill>
              <a:schemeClr val="bg1">
                <a:lumMod val="50000"/>
              </a:schemeClr>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None/>
              <a:defRPr sz="1800">
                <a:solidFill>
                  <a:schemeClr val="dk1"/>
                </a:solidFill>
                <a:latin typeface="Calibri"/>
                <a:ea typeface="Calibri"/>
                <a:cs typeface="Calibri"/>
              </a:defRPr>
            </a:lvl1pPr>
          </a:lstStyle>
          <a:p>
            <a:r>
              <a:rPr lang="en-US" sz="1400" dirty="0">
                <a:sym typeface="Calibri"/>
              </a:rPr>
              <a:t>On prem/Cloud/Hybrid  ?</a:t>
            </a:r>
            <a:endParaRPr sz="1400" dirty="0">
              <a:sym typeface="Calibri"/>
            </a:endParaRPr>
          </a:p>
        </p:txBody>
      </p:sp>
      <p:grpSp>
        <p:nvGrpSpPr>
          <p:cNvPr id="34" name="Group 33">
            <a:extLst>
              <a:ext uri="{FF2B5EF4-FFF2-40B4-BE49-F238E27FC236}">
                <a16:creationId xmlns:a16="http://schemas.microsoft.com/office/drawing/2014/main" id="{D03DED94-3F4D-DC34-282E-A72D3B4A0BDF}"/>
              </a:ext>
            </a:extLst>
          </p:cNvPr>
          <p:cNvGrpSpPr/>
          <p:nvPr/>
        </p:nvGrpSpPr>
        <p:grpSpPr>
          <a:xfrm>
            <a:off x="6955793" y="1175255"/>
            <a:ext cx="5082564" cy="2562831"/>
            <a:chOff x="6216842" y="257662"/>
            <a:chExt cx="5771828" cy="4366279"/>
          </a:xfrm>
        </p:grpSpPr>
        <p:sp>
          <p:nvSpPr>
            <p:cNvPr id="2" name="Flowchart: Magnetic Disk 1">
              <a:extLst>
                <a:ext uri="{FF2B5EF4-FFF2-40B4-BE49-F238E27FC236}">
                  <a16:creationId xmlns:a16="http://schemas.microsoft.com/office/drawing/2014/main" id="{6A5DDF2C-8EF5-77C9-6B37-95F117386992}"/>
                </a:ext>
              </a:extLst>
            </p:cNvPr>
            <p:cNvSpPr/>
            <p:nvPr/>
          </p:nvSpPr>
          <p:spPr>
            <a:xfrm>
              <a:off x="8016737" y="257662"/>
              <a:ext cx="1118187" cy="1057157"/>
            </a:xfrm>
            <a:prstGeom prst="flowChartMagneticDisk">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Data</a:t>
              </a:r>
            </a:p>
          </p:txBody>
        </p:sp>
        <p:sp>
          <p:nvSpPr>
            <p:cNvPr id="3" name="Rectangle: Rounded Corners 2">
              <a:extLst>
                <a:ext uri="{FF2B5EF4-FFF2-40B4-BE49-F238E27FC236}">
                  <a16:creationId xmlns:a16="http://schemas.microsoft.com/office/drawing/2014/main" id="{1A2394E6-6200-E23B-D5FA-50AF8ADD5ADA}"/>
                </a:ext>
              </a:extLst>
            </p:cNvPr>
            <p:cNvSpPr/>
            <p:nvPr/>
          </p:nvSpPr>
          <p:spPr>
            <a:xfrm>
              <a:off x="6216842" y="1974190"/>
              <a:ext cx="1849373" cy="703150"/>
            </a:xfrm>
            <a:prstGeom prst="round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Reporting</a:t>
              </a:r>
            </a:p>
            <a:p>
              <a:pPr algn="ctr"/>
              <a:r>
                <a:rPr lang="en-US" sz="700" dirty="0"/>
                <a:t>Summarizing &amp; relating of facts</a:t>
              </a:r>
            </a:p>
          </p:txBody>
        </p:sp>
        <p:sp>
          <p:nvSpPr>
            <p:cNvPr id="4" name="Rectangle: Rounded Corners 3">
              <a:extLst>
                <a:ext uri="{FF2B5EF4-FFF2-40B4-BE49-F238E27FC236}">
                  <a16:creationId xmlns:a16="http://schemas.microsoft.com/office/drawing/2014/main" id="{9530281E-A096-5367-D680-0F61C468A0BF}"/>
                </a:ext>
              </a:extLst>
            </p:cNvPr>
            <p:cNvSpPr/>
            <p:nvPr/>
          </p:nvSpPr>
          <p:spPr>
            <a:xfrm>
              <a:off x="8905116" y="1974190"/>
              <a:ext cx="2158869" cy="703151"/>
            </a:xfrm>
            <a:prstGeom prst="round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Inferential Knowledge</a:t>
              </a:r>
            </a:p>
            <a:p>
              <a:pPr algn="ctr"/>
              <a:r>
                <a:rPr lang="en-US" sz="700" dirty="0"/>
                <a:t>Probabilistic explaining &amp; predicting</a:t>
              </a:r>
            </a:p>
          </p:txBody>
        </p:sp>
        <p:sp>
          <p:nvSpPr>
            <p:cNvPr id="5" name="Rectangle: Rounded Corners 4">
              <a:extLst>
                <a:ext uri="{FF2B5EF4-FFF2-40B4-BE49-F238E27FC236}">
                  <a16:creationId xmlns:a16="http://schemas.microsoft.com/office/drawing/2014/main" id="{F3B9B3E7-C5E5-ED1C-F711-EB540406572E}"/>
                </a:ext>
              </a:extLst>
            </p:cNvPr>
            <p:cNvSpPr/>
            <p:nvPr/>
          </p:nvSpPr>
          <p:spPr>
            <a:xfrm>
              <a:off x="7761857" y="3734496"/>
              <a:ext cx="1849373" cy="889445"/>
            </a:xfrm>
            <a:prstGeom prst="round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Directed Analytics</a:t>
              </a:r>
            </a:p>
            <a:p>
              <a:pPr algn="ctr"/>
              <a:r>
                <a:rPr lang="en-US" sz="700" dirty="0"/>
                <a:t>Strategy-driven hypothesis testing</a:t>
              </a:r>
            </a:p>
          </p:txBody>
        </p:sp>
        <p:sp>
          <p:nvSpPr>
            <p:cNvPr id="6" name="Rectangle: Rounded Corners 5">
              <a:extLst>
                <a:ext uri="{FF2B5EF4-FFF2-40B4-BE49-F238E27FC236}">
                  <a16:creationId xmlns:a16="http://schemas.microsoft.com/office/drawing/2014/main" id="{AA7C56B3-5CC8-0905-B67D-CD7CC6694C7B}"/>
                </a:ext>
              </a:extLst>
            </p:cNvPr>
            <p:cNvSpPr/>
            <p:nvPr/>
          </p:nvSpPr>
          <p:spPr>
            <a:xfrm>
              <a:off x="10139297" y="3734496"/>
              <a:ext cx="1849373" cy="889445"/>
            </a:xfrm>
            <a:prstGeom prst="round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Data Mining</a:t>
              </a:r>
            </a:p>
            <a:p>
              <a:pPr algn="ctr"/>
              <a:r>
                <a:rPr lang="en-US" sz="700" dirty="0"/>
                <a:t>Open-ended relationship detection</a:t>
              </a:r>
            </a:p>
          </p:txBody>
        </p:sp>
        <p:cxnSp>
          <p:nvCxnSpPr>
            <p:cNvPr id="10" name="Connector: Elbow 9">
              <a:extLst>
                <a:ext uri="{FF2B5EF4-FFF2-40B4-BE49-F238E27FC236}">
                  <a16:creationId xmlns:a16="http://schemas.microsoft.com/office/drawing/2014/main" id="{8ACF612B-497D-1A3F-EBDF-C6BE20732802}"/>
                </a:ext>
              </a:extLst>
            </p:cNvPr>
            <p:cNvCxnSpPr>
              <a:cxnSpLocks/>
              <a:stCxn id="2" idx="3"/>
              <a:endCxn id="3" idx="0"/>
            </p:cNvCxnSpPr>
            <p:nvPr/>
          </p:nvCxnSpPr>
          <p:spPr>
            <a:xfrm rot="5400000">
              <a:off x="7528995" y="927353"/>
              <a:ext cx="659370" cy="143430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DD818EC-550A-741A-0764-06E9A24484C2}"/>
                </a:ext>
              </a:extLst>
            </p:cNvPr>
            <p:cNvCxnSpPr>
              <a:cxnSpLocks/>
              <a:stCxn id="2" idx="3"/>
              <a:endCxn id="4" idx="0"/>
            </p:cNvCxnSpPr>
            <p:nvPr/>
          </p:nvCxnSpPr>
          <p:spPr>
            <a:xfrm rot="16200000" flipH="1">
              <a:off x="8950506" y="940145"/>
              <a:ext cx="659370" cy="140871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90EE32FD-0C59-9DA4-D392-C56C31889D4C}"/>
                </a:ext>
              </a:extLst>
            </p:cNvPr>
            <p:cNvCxnSpPr>
              <a:cxnSpLocks/>
              <a:stCxn id="4" idx="2"/>
              <a:endCxn id="5" idx="0"/>
            </p:cNvCxnSpPr>
            <p:nvPr/>
          </p:nvCxnSpPr>
          <p:spPr>
            <a:xfrm rot="5400000">
              <a:off x="8806971" y="2556915"/>
              <a:ext cx="1057155" cy="129800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FA6D5B6-BA9C-7AE5-793C-C50AA38F2731}"/>
                </a:ext>
              </a:extLst>
            </p:cNvPr>
            <p:cNvCxnSpPr>
              <a:cxnSpLocks/>
              <a:stCxn id="4" idx="2"/>
              <a:endCxn id="6" idx="0"/>
            </p:cNvCxnSpPr>
            <p:nvPr/>
          </p:nvCxnSpPr>
          <p:spPr>
            <a:xfrm rot="16200000" flipH="1">
              <a:off x="9995690" y="2666201"/>
              <a:ext cx="1057155" cy="107943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5" name="Table 34">
            <a:extLst>
              <a:ext uri="{FF2B5EF4-FFF2-40B4-BE49-F238E27FC236}">
                <a16:creationId xmlns:a16="http://schemas.microsoft.com/office/drawing/2014/main" id="{D87EBE67-0347-0566-34F2-BEBBF011001C}"/>
              </a:ext>
            </a:extLst>
          </p:cNvPr>
          <p:cNvGraphicFramePr>
            <a:graphicFrameLocks noGrp="1"/>
          </p:cNvGraphicFramePr>
          <p:nvPr>
            <p:extLst>
              <p:ext uri="{D42A27DB-BD31-4B8C-83A1-F6EECF244321}">
                <p14:modId xmlns:p14="http://schemas.microsoft.com/office/powerpoint/2010/main" val="289697198"/>
              </p:ext>
            </p:extLst>
          </p:nvPr>
        </p:nvGraphicFramePr>
        <p:xfrm>
          <a:off x="4969132" y="4798439"/>
          <a:ext cx="2351316" cy="1464278"/>
        </p:xfrm>
        <a:graphic>
          <a:graphicData uri="http://schemas.openxmlformats.org/drawingml/2006/table">
            <a:tbl>
              <a:tblPr firstRow="1" bandRow="1">
                <a:tableStyleId>{D6B095E3-1A23-4DFD-9FFA-5631ABF7495D}</a:tableStyleId>
              </a:tblPr>
              <a:tblGrid>
                <a:gridCol w="1175658">
                  <a:extLst>
                    <a:ext uri="{9D8B030D-6E8A-4147-A177-3AD203B41FA5}">
                      <a16:colId xmlns:a16="http://schemas.microsoft.com/office/drawing/2014/main" val="2060970473"/>
                    </a:ext>
                  </a:extLst>
                </a:gridCol>
                <a:gridCol w="1175658">
                  <a:extLst>
                    <a:ext uri="{9D8B030D-6E8A-4147-A177-3AD203B41FA5}">
                      <a16:colId xmlns:a16="http://schemas.microsoft.com/office/drawing/2014/main" val="3678085200"/>
                    </a:ext>
                  </a:extLst>
                </a:gridCol>
              </a:tblGrid>
              <a:tr h="732139">
                <a:tc>
                  <a:txBody>
                    <a:bodyPr/>
                    <a:lstStyle/>
                    <a:p>
                      <a:pPr algn="ctr"/>
                      <a:r>
                        <a:rPr lang="en-US" sz="1050" b="1" i="1" dirty="0">
                          <a:solidFill>
                            <a:schemeClr val="bg1"/>
                          </a:solidFill>
                        </a:rPr>
                        <a:t>Quantitative &amp; Root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050" b="1" i="1" dirty="0">
                          <a:solidFill>
                            <a:schemeClr val="bg1"/>
                          </a:solidFill>
                        </a:rPr>
                        <a:t>Qualitative &amp; Root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615882663"/>
                  </a:ext>
                </a:extLst>
              </a:tr>
              <a:tr h="732139">
                <a:tc>
                  <a:txBody>
                    <a:bodyPr/>
                    <a:lstStyle/>
                    <a:p>
                      <a:pPr algn="ctr"/>
                      <a:r>
                        <a:rPr lang="en-US" sz="1050" b="1" i="1" dirty="0">
                          <a:solidFill>
                            <a:schemeClr val="bg1"/>
                          </a:solidFill>
                        </a:rPr>
                        <a:t>Quantitative &amp; Derived</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050" b="1" i="1" dirty="0">
                          <a:solidFill>
                            <a:schemeClr val="bg1"/>
                          </a:solidFill>
                        </a:rPr>
                        <a:t>Qualitative &amp; Derived</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3570720819"/>
                  </a:ext>
                </a:extLst>
              </a:tr>
            </a:tbl>
          </a:graphicData>
        </a:graphic>
      </p:graphicFrame>
      <p:sp>
        <p:nvSpPr>
          <p:cNvPr id="38" name="TextBox 37">
            <a:extLst>
              <a:ext uri="{FF2B5EF4-FFF2-40B4-BE49-F238E27FC236}">
                <a16:creationId xmlns:a16="http://schemas.microsoft.com/office/drawing/2014/main" id="{056456F4-04C8-FB63-2B7C-B4FB78C8021A}"/>
              </a:ext>
            </a:extLst>
          </p:cNvPr>
          <p:cNvSpPr txBox="1"/>
          <p:nvPr/>
        </p:nvSpPr>
        <p:spPr>
          <a:xfrm>
            <a:off x="2154280" y="5972894"/>
            <a:ext cx="2351316" cy="400110"/>
          </a:xfrm>
          <a:prstGeom prst="rect">
            <a:avLst/>
          </a:prstGeom>
          <a:noFill/>
        </p:spPr>
        <p:txBody>
          <a:bodyPr wrap="square">
            <a:spAutoFit/>
          </a:bodyPr>
          <a:lstStyle/>
          <a:p>
            <a:pPr algn="ctr"/>
            <a:r>
              <a:rPr lang="en-US" sz="1000" b="1" i="1" dirty="0">
                <a:solidFill>
                  <a:schemeClr val="bg1">
                    <a:lumMod val="50000"/>
                  </a:schemeClr>
                </a:solidFill>
              </a:rPr>
              <a:t>Propensities sales aggregates geo-demographics</a:t>
            </a:r>
          </a:p>
        </p:txBody>
      </p:sp>
      <p:sp>
        <p:nvSpPr>
          <p:cNvPr id="40" name="TextBox 39">
            <a:extLst>
              <a:ext uri="{FF2B5EF4-FFF2-40B4-BE49-F238E27FC236}">
                <a16:creationId xmlns:a16="http://schemas.microsoft.com/office/drawing/2014/main" id="{C0432544-4086-26EB-8C49-C70370C70252}"/>
              </a:ext>
            </a:extLst>
          </p:cNvPr>
          <p:cNvSpPr txBox="1"/>
          <p:nvPr/>
        </p:nvSpPr>
        <p:spPr>
          <a:xfrm>
            <a:off x="2750784" y="4471352"/>
            <a:ext cx="1921150" cy="400110"/>
          </a:xfrm>
          <a:prstGeom prst="rect">
            <a:avLst/>
          </a:prstGeom>
          <a:noFill/>
        </p:spPr>
        <p:txBody>
          <a:bodyPr wrap="square">
            <a:spAutoFit/>
          </a:bodyPr>
          <a:lstStyle/>
          <a:p>
            <a:pPr algn="ctr"/>
            <a:r>
              <a:rPr lang="en-US" sz="1000" b="1" i="1" dirty="0">
                <a:solidFill>
                  <a:schemeClr val="bg1">
                    <a:lumMod val="50000"/>
                  </a:schemeClr>
                </a:solidFill>
              </a:rPr>
              <a:t>Transactions campaign results survey opinions</a:t>
            </a:r>
          </a:p>
        </p:txBody>
      </p:sp>
      <p:sp>
        <p:nvSpPr>
          <p:cNvPr id="41" name="TextBox 40">
            <a:extLst>
              <a:ext uri="{FF2B5EF4-FFF2-40B4-BE49-F238E27FC236}">
                <a16:creationId xmlns:a16="http://schemas.microsoft.com/office/drawing/2014/main" id="{A3BF97D5-2DE9-023E-1133-9D2AA8A6F0C8}"/>
              </a:ext>
            </a:extLst>
          </p:cNvPr>
          <p:cNvSpPr txBox="1"/>
          <p:nvPr/>
        </p:nvSpPr>
        <p:spPr>
          <a:xfrm>
            <a:off x="8234193" y="5865172"/>
            <a:ext cx="2443861" cy="400110"/>
          </a:xfrm>
          <a:prstGeom prst="rect">
            <a:avLst/>
          </a:prstGeom>
          <a:noFill/>
        </p:spPr>
        <p:txBody>
          <a:bodyPr wrap="square">
            <a:spAutoFit/>
          </a:bodyPr>
          <a:lstStyle/>
          <a:p>
            <a:pPr algn="ctr"/>
            <a:r>
              <a:rPr lang="en-US" sz="1000" b="1" i="1" dirty="0">
                <a:solidFill>
                  <a:schemeClr val="bg1">
                    <a:lumMod val="50000"/>
                  </a:schemeClr>
                </a:solidFill>
              </a:rPr>
              <a:t>Emerging themes observational interpretations</a:t>
            </a:r>
          </a:p>
        </p:txBody>
      </p:sp>
      <p:sp>
        <p:nvSpPr>
          <p:cNvPr id="42" name="TextBox 41">
            <a:extLst>
              <a:ext uri="{FF2B5EF4-FFF2-40B4-BE49-F238E27FC236}">
                <a16:creationId xmlns:a16="http://schemas.microsoft.com/office/drawing/2014/main" id="{9F7C46D3-0DF8-2F95-11B7-43BCAE7EE639}"/>
              </a:ext>
            </a:extLst>
          </p:cNvPr>
          <p:cNvSpPr txBox="1"/>
          <p:nvPr/>
        </p:nvSpPr>
        <p:spPr>
          <a:xfrm>
            <a:off x="8072500" y="4367552"/>
            <a:ext cx="1921150" cy="400110"/>
          </a:xfrm>
          <a:prstGeom prst="rect">
            <a:avLst/>
          </a:prstGeom>
          <a:noFill/>
        </p:spPr>
        <p:txBody>
          <a:bodyPr wrap="square">
            <a:spAutoFit/>
          </a:bodyPr>
          <a:lstStyle/>
          <a:p>
            <a:pPr algn="ctr"/>
            <a:r>
              <a:rPr lang="en-US" sz="1000" b="1" i="1" dirty="0">
                <a:solidFill>
                  <a:schemeClr val="bg1">
                    <a:lumMod val="50000"/>
                  </a:schemeClr>
                </a:solidFill>
              </a:rPr>
              <a:t>Focus groups interviews videos</a:t>
            </a:r>
          </a:p>
        </p:txBody>
      </p:sp>
      <p:cxnSp>
        <p:nvCxnSpPr>
          <p:cNvPr id="44" name="Straight Arrow Connector 43">
            <a:extLst>
              <a:ext uri="{FF2B5EF4-FFF2-40B4-BE49-F238E27FC236}">
                <a16:creationId xmlns:a16="http://schemas.microsoft.com/office/drawing/2014/main" id="{938FC1BC-899F-BE8E-8A60-02BCDEAB4784}"/>
              </a:ext>
            </a:extLst>
          </p:cNvPr>
          <p:cNvCxnSpPr>
            <a:stCxn id="40" idx="3"/>
          </p:cNvCxnSpPr>
          <p:nvPr/>
        </p:nvCxnSpPr>
        <p:spPr>
          <a:xfrm>
            <a:off x="4671934" y="4671407"/>
            <a:ext cx="297198" cy="2308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CDB7DD-96B9-980B-09F5-C107DE2B6153}"/>
              </a:ext>
            </a:extLst>
          </p:cNvPr>
          <p:cNvCxnSpPr>
            <a:cxnSpLocks/>
            <a:stCxn id="38" idx="3"/>
          </p:cNvCxnSpPr>
          <p:nvPr/>
        </p:nvCxnSpPr>
        <p:spPr>
          <a:xfrm flipV="1">
            <a:off x="4505596" y="5972894"/>
            <a:ext cx="463536" cy="2000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578842A-7FC0-E2E6-8808-8AA1F09A9461}"/>
              </a:ext>
            </a:extLst>
          </p:cNvPr>
          <p:cNvCxnSpPr>
            <a:cxnSpLocks/>
            <a:stCxn id="42" idx="1"/>
          </p:cNvCxnSpPr>
          <p:nvPr/>
        </p:nvCxnSpPr>
        <p:spPr>
          <a:xfrm flipH="1">
            <a:off x="7320448" y="4567607"/>
            <a:ext cx="752052" cy="4607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4ECE3EA-61FE-EF0C-0F12-9D068D9CEC2F}"/>
              </a:ext>
            </a:extLst>
          </p:cNvPr>
          <p:cNvCxnSpPr>
            <a:cxnSpLocks/>
            <a:stCxn id="41" idx="1"/>
          </p:cNvCxnSpPr>
          <p:nvPr/>
        </p:nvCxnSpPr>
        <p:spPr>
          <a:xfrm flipH="1" flipV="1">
            <a:off x="7315802" y="5865172"/>
            <a:ext cx="918391" cy="2000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396F100-19FF-0804-05B2-E654F0E12B5C}"/>
              </a:ext>
            </a:extLst>
          </p:cNvPr>
          <p:cNvSpPr txBox="1"/>
          <p:nvPr/>
        </p:nvSpPr>
        <p:spPr>
          <a:xfrm>
            <a:off x="-195943" y="755420"/>
            <a:ext cx="5590174" cy="330411"/>
          </a:xfrm>
          <a:prstGeom prst="rect">
            <a:avLst/>
          </a:prstGeom>
          <a:noFill/>
        </p:spPr>
        <p:txBody>
          <a:bodyPr wrap="square">
            <a:spAutoFit/>
          </a:bodyPr>
          <a:lstStyle/>
          <a:p>
            <a:pPr marL="571500" marR="0" lvl="1" rtl="0">
              <a:lnSpc>
                <a:spcPct val="118333"/>
              </a:lnSpc>
              <a:spcBef>
                <a:spcPts val="0"/>
              </a:spcBef>
              <a:spcAft>
                <a:spcPts val="0"/>
              </a:spcAft>
              <a:buClr>
                <a:schemeClr val="dk1"/>
              </a:buClr>
              <a:buSzPts val="1800"/>
            </a:pPr>
            <a:r>
              <a:rPr lang="en-US" b="1" i="1" dirty="0">
                <a:solidFill>
                  <a:srgbClr val="0070C0"/>
                </a:solidFill>
                <a:latin typeface="Calibri" panose="020F0502020204030204" pitchFamily="34" charset="0"/>
                <a:ea typeface="Calibri" panose="020F0502020204030204" pitchFamily="34" charset="0"/>
                <a:cs typeface="Calibri" panose="020F0502020204030204" pitchFamily="34" charset="0"/>
              </a:rPr>
              <a:t>Get a lay of the data land you have for your project….</a:t>
            </a:r>
          </a:p>
        </p:txBody>
      </p:sp>
      <p:sp>
        <p:nvSpPr>
          <p:cNvPr id="62" name="TextBox 61">
            <a:extLst>
              <a:ext uri="{FF2B5EF4-FFF2-40B4-BE49-F238E27FC236}">
                <a16:creationId xmlns:a16="http://schemas.microsoft.com/office/drawing/2014/main" id="{8773C618-2621-541D-821B-62E0F4329D42}"/>
              </a:ext>
            </a:extLst>
          </p:cNvPr>
          <p:cNvSpPr txBox="1"/>
          <p:nvPr/>
        </p:nvSpPr>
        <p:spPr>
          <a:xfrm>
            <a:off x="3776275" y="3935576"/>
            <a:ext cx="5590174" cy="584647"/>
          </a:xfrm>
          <a:prstGeom prst="rect">
            <a:avLst/>
          </a:prstGeom>
          <a:noFill/>
        </p:spPr>
        <p:txBody>
          <a:bodyPr wrap="square">
            <a:spAutoFit/>
          </a:bodyPr>
          <a:lstStyle/>
          <a:p>
            <a:pPr marL="571500" marR="0" lvl="1" rtl="0">
              <a:lnSpc>
                <a:spcPct val="118333"/>
              </a:lnSpc>
              <a:spcBef>
                <a:spcPts val="0"/>
              </a:spcBef>
              <a:spcAft>
                <a:spcPts val="0"/>
              </a:spcAft>
              <a:buClr>
                <a:schemeClr val="dk1"/>
              </a:buClr>
              <a:buSzPts val="1800"/>
            </a:pPr>
            <a:r>
              <a:rPr lang="en-US" b="1" i="1" dirty="0">
                <a:solidFill>
                  <a:srgbClr val="0070C0"/>
                </a:solidFill>
                <a:latin typeface="Calibri" panose="020F0502020204030204" pitchFamily="34" charset="0"/>
                <a:ea typeface="Calibri" panose="020F0502020204030204" pitchFamily="34" charset="0"/>
                <a:cs typeface="Calibri" panose="020F0502020204030204" pitchFamily="34" charset="0"/>
              </a:rPr>
              <a:t>Think about what you can do with what you have</a:t>
            </a:r>
          </a:p>
          <a:p>
            <a:pPr marL="571500" marR="0" lvl="1" rtl="0">
              <a:lnSpc>
                <a:spcPct val="118333"/>
              </a:lnSpc>
              <a:spcBef>
                <a:spcPts val="0"/>
              </a:spcBef>
              <a:spcAft>
                <a:spcPts val="0"/>
              </a:spcAft>
              <a:buClr>
                <a:schemeClr val="dk1"/>
              </a:buClr>
              <a:buSzPts val="1800"/>
            </a:pPr>
            <a:r>
              <a:rPr lang="en-US" b="1" i="1" dirty="0">
                <a:solidFill>
                  <a:srgbClr val="0070C0"/>
                </a:solidFill>
                <a:latin typeface="Calibri" panose="020F0502020204030204" pitchFamily="34" charset="0"/>
                <a:ea typeface="Calibri" panose="020F0502020204030204" pitchFamily="34" charset="0"/>
                <a:cs typeface="Calibri" panose="020F0502020204030204" pitchFamily="34" charset="0"/>
              </a:rPr>
              <a:t>Think about what you need for what you want.</a:t>
            </a:r>
          </a:p>
        </p:txBody>
      </p:sp>
      <p:sp>
        <p:nvSpPr>
          <p:cNvPr id="200" name="TextBox 199">
            <a:extLst>
              <a:ext uri="{FF2B5EF4-FFF2-40B4-BE49-F238E27FC236}">
                <a16:creationId xmlns:a16="http://schemas.microsoft.com/office/drawing/2014/main" id="{D1B27721-6777-38ED-F9F4-B20397904794}"/>
              </a:ext>
            </a:extLst>
          </p:cNvPr>
          <p:cNvSpPr txBox="1"/>
          <p:nvPr/>
        </p:nvSpPr>
        <p:spPr>
          <a:xfrm>
            <a:off x="6527950" y="801867"/>
            <a:ext cx="5590174" cy="330411"/>
          </a:xfrm>
          <a:prstGeom prst="rect">
            <a:avLst/>
          </a:prstGeom>
          <a:noFill/>
        </p:spPr>
        <p:txBody>
          <a:bodyPr wrap="square">
            <a:spAutoFit/>
          </a:bodyPr>
          <a:lstStyle/>
          <a:p>
            <a:pPr marL="571500" marR="0" lvl="1" rtl="0">
              <a:lnSpc>
                <a:spcPct val="118333"/>
              </a:lnSpc>
              <a:spcBef>
                <a:spcPts val="0"/>
              </a:spcBef>
              <a:spcAft>
                <a:spcPts val="0"/>
              </a:spcAft>
              <a:buClr>
                <a:schemeClr val="dk1"/>
              </a:buClr>
              <a:buSzPts val="1800"/>
            </a:pPr>
            <a:r>
              <a:rPr lang="en-US" b="1" i="1" dirty="0">
                <a:solidFill>
                  <a:srgbClr val="0070C0"/>
                </a:solidFill>
                <a:latin typeface="Calibri" panose="020F0502020204030204" pitchFamily="34" charset="0"/>
                <a:ea typeface="Calibri" panose="020F0502020204030204" pitchFamily="34" charset="0"/>
                <a:cs typeface="Calibri" panose="020F0502020204030204" pitchFamily="34" charset="0"/>
              </a:rPr>
              <a:t>Data Scientists Abilities and What’s Possible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 name="Title 4">
            <a:extLst>
              <a:ext uri="{FF2B5EF4-FFF2-40B4-BE49-F238E27FC236}">
                <a16:creationId xmlns:a16="http://schemas.microsoft.com/office/drawing/2014/main" id="{347B3344-43FB-871F-0507-748C1FBDA2F7}"/>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rPr>
              <a:t>Types of Information Graphics</a:t>
            </a:r>
          </a:p>
        </p:txBody>
      </p:sp>
      <p:sp>
        <p:nvSpPr>
          <p:cNvPr id="3" name="Subtitle 5">
            <a:extLst>
              <a:ext uri="{FF2B5EF4-FFF2-40B4-BE49-F238E27FC236}">
                <a16:creationId xmlns:a16="http://schemas.microsoft.com/office/drawing/2014/main" id="{F78339A6-8AB1-E7D3-CE9C-0A079166E99B}"/>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Know your </a:t>
            </a:r>
            <a:r>
              <a:rPr kumimoji="0" lang="en-US" sz="2400" b="1" i="0" u="none" strike="noStrike" kern="0" cap="none" spc="0" normalizeH="0" baseline="0" noProof="0" dirty="0" err="1">
                <a:ln>
                  <a:noFill/>
                </a:ln>
                <a:solidFill>
                  <a:srgbClr val="FFC000"/>
                </a:solidFill>
                <a:effectLst/>
                <a:uLnTx/>
                <a:uFillTx/>
                <a:latin typeface="Söhne"/>
                <a:ea typeface="+mn-ea"/>
              </a:rPr>
              <a:t>Audienc</a:t>
            </a:r>
            <a:r>
              <a:rPr lang="en-US" sz="2400" b="1" dirty="0">
                <a:solidFill>
                  <a:srgbClr val="FFC000"/>
                </a:solidFill>
                <a:latin typeface="Söhne"/>
              </a:rPr>
              <a:t>e: </a:t>
            </a:r>
            <a:r>
              <a:rPr kumimoji="0" lang="en-US" sz="2400" b="1" i="0" u="none" strike="noStrike" kern="0" cap="none" spc="0" normalizeH="0" baseline="0" noProof="0" dirty="0">
                <a:ln>
                  <a:noFill/>
                </a:ln>
                <a:solidFill>
                  <a:srgbClr val="FFC000"/>
                </a:solidFill>
                <a:effectLst/>
                <a:uLnTx/>
                <a:uFillTx/>
                <a:latin typeface="Söhne"/>
                <a:ea typeface="+mn-ea"/>
              </a:rPr>
              <a:t>Figurative to Abstract</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txBox="1">
            <a:spLocks noGrp="1"/>
          </p:cNvSpPr>
          <p:nvPr>
            <p:ph type="title"/>
          </p:nvPr>
        </p:nvSpPr>
        <p:spPr>
          <a:xfrm>
            <a:off x="228600" y="145751"/>
            <a:ext cx="11963400" cy="443711"/>
          </a:xfrm>
          <a:prstGeom prst="rect">
            <a:avLst/>
          </a:prstGeom>
          <a:noFill/>
          <a:ln>
            <a:noFill/>
          </a:ln>
        </p:spPr>
        <p:txBody>
          <a:bodyPr spcFirstLastPara="1" wrap="square" lIns="0" tIns="12700" rIns="0" bIns="0" anchor="ctr" anchorCtr="0">
            <a:spAutoFit/>
          </a:bodyPr>
          <a:lstStyle/>
          <a:p>
            <a:pPr marL="12700"/>
            <a:r>
              <a:rPr lang="en-US" sz="2800" dirty="0">
                <a:latin typeface="Arial"/>
                <a:cs typeface="Arial"/>
              </a:rPr>
              <a:t>Information Graphics in General</a:t>
            </a:r>
            <a:endParaRPr sz="2800" dirty="0">
              <a:latin typeface="Arial"/>
              <a:cs typeface="Arial"/>
              <a:sym typeface="Arial"/>
            </a:endParaRPr>
          </a:p>
        </p:txBody>
      </p:sp>
      <p:pic>
        <p:nvPicPr>
          <p:cNvPr id="273" name="Google Shape;273;p28"/>
          <p:cNvPicPr preferRelativeResize="0"/>
          <p:nvPr/>
        </p:nvPicPr>
        <p:blipFill>
          <a:blip r:embed="rId3">
            <a:alphaModFix/>
          </a:blip>
          <a:stretch>
            <a:fillRect/>
          </a:stretch>
        </p:blipFill>
        <p:spPr>
          <a:xfrm>
            <a:off x="6630851" y="859780"/>
            <a:ext cx="4616450" cy="2673350"/>
          </a:xfrm>
          <a:prstGeom prst="rect">
            <a:avLst/>
          </a:prstGeom>
          <a:noFill/>
          <a:ln>
            <a:noFill/>
          </a:ln>
          <a:effectLst>
            <a:outerShdw blurRad="50800" dist="38100" dir="2700000" algn="tl" rotWithShape="0">
              <a:prstClr val="black">
                <a:alpha val="40000"/>
              </a:prstClr>
            </a:outerShdw>
          </a:effectLst>
        </p:spPr>
      </p:pic>
      <p:sp>
        <p:nvSpPr>
          <p:cNvPr id="274" name="Google Shape;274;p28"/>
          <p:cNvSpPr txBox="1"/>
          <p:nvPr/>
        </p:nvSpPr>
        <p:spPr>
          <a:xfrm>
            <a:off x="8349230" y="3419591"/>
            <a:ext cx="2643026"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dirty="0">
                <a:solidFill>
                  <a:schemeClr val="dk1"/>
                </a:solidFill>
                <a:latin typeface="Calibri"/>
                <a:ea typeface="Calibri"/>
                <a:cs typeface="Calibri"/>
                <a:sym typeface="Calibri"/>
              </a:rPr>
              <a:t>Christiansen, Jen. </a:t>
            </a:r>
            <a:r>
              <a:rPr lang="en-US" sz="1050" i="1" dirty="0">
                <a:solidFill>
                  <a:schemeClr val="dk1"/>
                </a:solidFill>
                <a:latin typeface="Calibri"/>
                <a:ea typeface="Calibri"/>
                <a:cs typeface="Calibri"/>
                <a:sym typeface="Calibri"/>
              </a:rPr>
              <a:t>Building Science Graphics.</a:t>
            </a:r>
            <a:endParaRPr sz="1050" i="1" dirty="0"/>
          </a:p>
        </p:txBody>
      </p:sp>
      <p:sp>
        <p:nvSpPr>
          <p:cNvPr id="275" name="Google Shape;275;p28"/>
          <p:cNvSpPr txBox="1"/>
          <p:nvPr/>
        </p:nvSpPr>
        <p:spPr>
          <a:xfrm>
            <a:off x="587500" y="998080"/>
            <a:ext cx="3978150" cy="2046714"/>
          </a:xfrm>
          <a:prstGeom prst="rect">
            <a:avLst/>
          </a:prstGeom>
          <a:noFill/>
          <a:ln>
            <a:noFill/>
          </a:ln>
        </p:spPr>
        <p:txBody>
          <a:bodyPr spcFirstLastPara="1" wrap="square" lIns="0" tIns="12700" rIns="0" bIns="0" anchor="t" anchorCtr="0">
            <a:spAutoFit/>
          </a:bodyPr>
          <a:lstStyle/>
          <a:p>
            <a:pPr marL="0" marR="0" lvl="0" indent="0" algn="l" rtl="0">
              <a:lnSpc>
                <a:spcPct val="118333"/>
              </a:lnSpc>
              <a:spcBef>
                <a:spcPts val="0"/>
              </a:spcBef>
              <a:spcAft>
                <a:spcPts val="0"/>
              </a:spcAft>
              <a:buNone/>
            </a:pPr>
            <a:r>
              <a:rPr lang="en-US" dirty="0">
                <a:solidFill>
                  <a:schemeClr val="tx1">
                    <a:lumMod val="75000"/>
                    <a:lumOff val="25000"/>
                  </a:schemeClr>
                </a:solidFill>
              </a:rPr>
              <a:t>Data Visualizations are a type of information graphic representing only an abstraction of the environment we are studying.</a:t>
            </a:r>
            <a:endParaRPr dirty="0">
              <a:solidFill>
                <a:schemeClr val="tx1">
                  <a:lumMod val="75000"/>
                  <a:lumOff val="25000"/>
                </a:schemeClr>
              </a:solidFill>
            </a:endParaRPr>
          </a:p>
          <a:p>
            <a:pPr marL="0" marR="0" lvl="0" indent="0" algn="l" rtl="0">
              <a:lnSpc>
                <a:spcPct val="118333"/>
              </a:lnSpc>
              <a:spcBef>
                <a:spcPts val="0"/>
              </a:spcBef>
              <a:spcAft>
                <a:spcPts val="0"/>
              </a:spcAft>
              <a:buNone/>
            </a:pPr>
            <a:endParaRPr dirty="0">
              <a:solidFill>
                <a:schemeClr val="tx1">
                  <a:lumMod val="75000"/>
                  <a:lumOff val="25000"/>
                </a:schemeClr>
              </a:solidFill>
            </a:endParaRPr>
          </a:p>
          <a:p>
            <a:pPr marL="0" marR="0" lvl="0" indent="0" algn="l" rtl="0">
              <a:lnSpc>
                <a:spcPct val="118333"/>
              </a:lnSpc>
              <a:spcBef>
                <a:spcPts val="0"/>
              </a:spcBef>
              <a:spcAft>
                <a:spcPts val="0"/>
              </a:spcAft>
              <a:buNone/>
            </a:pPr>
            <a:r>
              <a:rPr lang="en-US" dirty="0">
                <a:solidFill>
                  <a:schemeClr val="tx1">
                    <a:lumMod val="75000"/>
                    <a:lumOff val="25000"/>
                  </a:schemeClr>
                </a:solidFill>
              </a:rPr>
              <a:t>This means we have a challenge to choose the types of plots, aesthetics (colors, emphasis, style, and markers) and transformations of raw data to tell our story! </a:t>
            </a:r>
            <a:endParaRPr dirty="0">
              <a:solidFill>
                <a:schemeClr val="tx1">
                  <a:lumMod val="75000"/>
                  <a:lumOff val="25000"/>
                </a:schemeClr>
              </a:solidFill>
            </a:endParaRPr>
          </a:p>
        </p:txBody>
      </p:sp>
      <p:pic>
        <p:nvPicPr>
          <p:cNvPr id="2050" name="Picture 2" descr="Surprising Truths About the Left and Right Halves of Your Brain  (Infographic) | Entrepreneur">
            <a:extLst>
              <a:ext uri="{FF2B5EF4-FFF2-40B4-BE49-F238E27FC236}">
                <a16:creationId xmlns:a16="http://schemas.microsoft.com/office/drawing/2014/main" id="{F0F03127-E20D-5DD6-9AF0-87A6CB6F72A2}"/>
              </a:ext>
            </a:extLst>
          </p:cNvPr>
          <p:cNvPicPr>
            <a:picLocks noChangeAspect="1" noChangeArrowheads="1"/>
          </p:cNvPicPr>
          <p:nvPr/>
        </p:nvPicPr>
        <p:blipFill>
          <a:blip r:embed="rId4">
            <a:clrChange>
              <a:clrFrom>
                <a:srgbClr val="FAFBF6"/>
              </a:clrFrom>
              <a:clrTo>
                <a:srgbClr val="FAFBF6">
                  <a:alpha val="0"/>
                </a:srgbClr>
              </a:clrTo>
            </a:clrChange>
            <a:extLst>
              <a:ext uri="{28A0092B-C50C-407E-A947-70E740481C1C}">
                <a14:useLocalDpi xmlns:a14="http://schemas.microsoft.com/office/drawing/2010/main" val="0"/>
              </a:ext>
            </a:extLst>
          </a:blip>
          <a:srcRect/>
          <a:stretch>
            <a:fillRect/>
          </a:stretch>
        </p:blipFill>
        <p:spPr bwMode="auto">
          <a:xfrm>
            <a:off x="184151" y="2956173"/>
            <a:ext cx="4778373" cy="3187058"/>
          </a:xfrm>
          <a:prstGeom prst="roundRect">
            <a:avLst>
              <a:gd name="adj" fmla="val 5985"/>
            </a:avLst>
          </a:prstGeom>
          <a:solidFill>
            <a:schemeClr val="lt1"/>
          </a:solidFill>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contourClr>
              <a:srgbClr val="969696"/>
            </a:contourClr>
          </a:sp3d>
        </p:spPr>
      </p:pic>
      <p:grpSp>
        <p:nvGrpSpPr>
          <p:cNvPr id="3" name="Group 2">
            <a:extLst>
              <a:ext uri="{FF2B5EF4-FFF2-40B4-BE49-F238E27FC236}">
                <a16:creationId xmlns:a16="http://schemas.microsoft.com/office/drawing/2014/main" id="{0F15ABEE-1E43-F195-0E13-800CB89C75A8}"/>
              </a:ext>
            </a:extLst>
          </p:cNvPr>
          <p:cNvGrpSpPr/>
          <p:nvPr/>
        </p:nvGrpSpPr>
        <p:grpSpPr>
          <a:xfrm>
            <a:off x="5065968" y="3611940"/>
            <a:ext cx="6941881" cy="2812810"/>
            <a:chOff x="4662619" y="786282"/>
            <a:chExt cx="6941881" cy="2812810"/>
          </a:xfrm>
        </p:grpSpPr>
        <p:pic>
          <p:nvPicPr>
            <p:cNvPr id="272" name="Google Shape;272;p28"/>
            <p:cNvPicPr preferRelativeResize="0"/>
            <p:nvPr/>
          </p:nvPicPr>
          <p:blipFill>
            <a:blip r:embed="rId5">
              <a:alphaModFix/>
            </a:blip>
            <a:stretch>
              <a:fillRect/>
            </a:stretch>
          </p:blipFill>
          <p:spPr>
            <a:xfrm>
              <a:off x="5732700" y="998080"/>
              <a:ext cx="5767150" cy="2081670"/>
            </a:xfrm>
            <a:prstGeom prst="rect">
              <a:avLst/>
            </a:prstGeom>
            <a:noFill/>
            <a:ln>
              <a:noFill/>
            </a:ln>
            <a:effectLst>
              <a:outerShdw blurRad="50800" dist="38100" dir="2700000" algn="tl" rotWithShape="0">
                <a:prstClr val="black">
                  <a:alpha val="40000"/>
                </a:prstClr>
              </a:outerShdw>
            </a:effectLst>
          </p:spPr>
        </p:pic>
        <p:sp>
          <p:nvSpPr>
            <p:cNvPr id="2" name="Oval 1">
              <a:extLst>
                <a:ext uri="{FF2B5EF4-FFF2-40B4-BE49-F238E27FC236}">
                  <a16:creationId xmlns:a16="http://schemas.microsoft.com/office/drawing/2014/main" id="{7BFF170E-21A9-B362-E552-3A006C865487}"/>
                </a:ext>
              </a:extLst>
            </p:cNvPr>
            <p:cNvSpPr/>
            <p:nvPr/>
          </p:nvSpPr>
          <p:spPr>
            <a:xfrm>
              <a:off x="6489700" y="1155700"/>
              <a:ext cx="793750" cy="781050"/>
            </a:xfrm>
            <a:prstGeom prst="ellipse">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Want to keep you heart healthy? Here are 5 things that you should do every  day | Health - Hindustan Times">
              <a:extLst>
                <a:ext uri="{FF2B5EF4-FFF2-40B4-BE49-F238E27FC236}">
                  <a16:creationId xmlns:a16="http://schemas.microsoft.com/office/drawing/2014/main" id="{7E34611F-37D5-E36B-509C-393836260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1955" y="1396999"/>
              <a:ext cx="749239" cy="4209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rtoon male doctor holding a clipboard Royalty Free Vector">
              <a:extLst>
                <a:ext uri="{FF2B5EF4-FFF2-40B4-BE49-F238E27FC236}">
                  <a16:creationId xmlns:a16="http://schemas.microsoft.com/office/drawing/2014/main" id="{EE1E3653-1723-31B8-69E1-41E32912B4B5}"/>
                </a:ext>
              </a:extLst>
            </p:cNvPr>
            <p:cNvPicPr>
              <a:picLocks noChangeAspect="1" noChangeArrowheads="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b="7592"/>
            <a:stretch/>
          </p:blipFill>
          <p:spPr bwMode="auto">
            <a:xfrm>
              <a:off x="10588907" y="786282"/>
              <a:ext cx="1015593" cy="115046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atient In Bed Cartoon Images – Browse 5,304 Stock Photos, Vectors, and  Video | Adobe Stock">
              <a:extLst>
                <a:ext uri="{FF2B5EF4-FFF2-40B4-BE49-F238E27FC236}">
                  <a16:creationId xmlns:a16="http://schemas.microsoft.com/office/drawing/2014/main" id="{D2E672CB-7D38-A7D6-3FA6-1146107ED88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4662619" y="2094370"/>
              <a:ext cx="2053963" cy="150472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9"/>
          <p:cNvSpPr txBox="1">
            <a:spLocks noGrp="1"/>
          </p:cNvSpPr>
          <p:nvPr>
            <p:ph type="title"/>
          </p:nvPr>
        </p:nvSpPr>
        <p:spPr>
          <a:xfrm>
            <a:off x="228600" y="59830"/>
            <a:ext cx="11963400" cy="443711"/>
          </a:xfrm>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Representative Illustrations: Highest Level of Information</a:t>
            </a:r>
            <a:endParaRPr sz="2800" dirty="0">
              <a:latin typeface="Arial"/>
              <a:cs typeface="Arial"/>
              <a:sym typeface="Arial"/>
            </a:endParaRPr>
          </a:p>
        </p:txBody>
      </p:sp>
      <p:sp>
        <p:nvSpPr>
          <p:cNvPr id="283" name="Google Shape;283;p29"/>
          <p:cNvSpPr txBox="1"/>
          <p:nvPr/>
        </p:nvSpPr>
        <p:spPr>
          <a:xfrm>
            <a:off x="2982000" y="6258934"/>
            <a:ext cx="61221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dk1"/>
                </a:solidFill>
                <a:latin typeface="Calibri"/>
                <a:ea typeface="Calibri"/>
                <a:cs typeface="Calibri"/>
                <a:sym typeface="Calibri"/>
              </a:rPr>
              <a:t>MBTA Lines - Maps (</a:t>
            </a:r>
            <a:r>
              <a:rPr lang="en-US" sz="1100" u="sng" dirty="0">
                <a:solidFill>
                  <a:schemeClr val="hlink"/>
                </a:solidFill>
                <a:latin typeface="Calibri"/>
                <a:ea typeface="Calibri"/>
                <a:cs typeface="Calibri"/>
                <a:sym typeface="Calibri"/>
                <a:hlinkClick r:id="rId3"/>
              </a:rPr>
              <a:t>https://www.mbta.com/maps</a:t>
            </a:r>
            <a:r>
              <a:rPr lang="en-US" sz="1100" dirty="0">
                <a:solidFill>
                  <a:schemeClr val="dk1"/>
                </a:solidFill>
                <a:latin typeface="Calibri"/>
                <a:ea typeface="Calibri"/>
                <a:cs typeface="Calibri"/>
                <a:sym typeface="Calibri"/>
              </a:rPr>
              <a:t>)</a:t>
            </a:r>
            <a:endParaRPr sz="1100" i="1" dirty="0"/>
          </a:p>
        </p:txBody>
      </p:sp>
      <p:pic>
        <p:nvPicPr>
          <p:cNvPr id="7" name="Picture 6">
            <a:extLst>
              <a:ext uri="{FF2B5EF4-FFF2-40B4-BE49-F238E27FC236}">
                <a16:creationId xmlns:a16="http://schemas.microsoft.com/office/drawing/2014/main" id="{4433FADD-B755-8E3D-BE28-942A78321E4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19877" y="808997"/>
            <a:ext cx="7178152" cy="5380493"/>
          </a:xfrm>
          <a:prstGeom prst="rect">
            <a:avLst/>
          </a:prstGeom>
        </p:spPr>
      </p:pic>
      <p:pic>
        <p:nvPicPr>
          <p:cNvPr id="4098" name="Picture 2" descr="Red Pin Head Stock Photo - Alamy">
            <a:extLst>
              <a:ext uri="{FF2B5EF4-FFF2-40B4-BE49-F238E27FC236}">
                <a16:creationId xmlns:a16="http://schemas.microsoft.com/office/drawing/2014/main" id="{ED0CF8C0-8A29-9352-DE11-0CEB00E6844F}"/>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3011" t="26026" r="41666" b="10262"/>
          <a:stretch/>
        </p:blipFill>
        <p:spPr bwMode="auto">
          <a:xfrm rot="1155496">
            <a:off x="9257685" y="581800"/>
            <a:ext cx="171302" cy="5830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d Pin Head Stock Photo - Alamy">
            <a:extLst>
              <a:ext uri="{FF2B5EF4-FFF2-40B4-BE49-F238E27FC236}">
                <a16:creationId xmlns:a16="http://schemas.microsoft.com/office/drawing/2014/main" id="{7A35FA58-3D0F-2C52-684B-338A7F0CB2FA}"/>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3011" t="26026" r="41666" b="10262"/>
          <a:stretch/>
        </p:blipFill>
        <p:spPr bwMode="auto">
          <a:xfrm rot="1435426">
            <a:off x="4519810" y="3829338"/>
            <a:ext cx="289343" cy="98478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2C465-642F-64BD-6AE7-1A9ABDC83CED}"/>
              </a:ext>
            </a:extLst>
          </p:cNvPr>
          <p:cNvSpPr txBox="1"/>
          <p:nvPr/>
        </p:nvSpPr>
        <p:spPr>
          <a:xfrm>
            <a:off x="306977" y="1720631"/>
            <a:ext cx="2862399" cy="523220"/>
          </a:xfrm>
          <a:prstGeom prst="rect">
            <a:avLst/>
          </a:prstGeom>
          <a:noFill/>
        </p:spPr>
        <p:txBody>
          <a:bodyPr wrap="square">
            <a:spAutoFit/>
          </a:bodyPr>
          <a:lstStyle/>
          <a:p>
            <a:r>
              <a:rPr lang="en-US" dirty="0">
                <a:solidFill>
                  <a:schemeClr val="tx1">
                    <a:lumMod val="75000"/>
                    <a:lumOff val="25000"/>
                  </a:schemeClr>
                </a:solidFill>
              </a:rPr>
              <a:t>How do we go from </a:t>
            </a:r>
            <a:r>
              <a:rPr lang="en-US" dirty="0">
                <a:solidFill>
                  <a:srgbClr val="0070C0"/>
                </a:solidFill>
              </a:rPr>
              <a:t>Oak Grove </a:t>
            </a:r>
            <a:r>
              <a:rPr lang="en-US" dirty="0">
                <a:solidFill>
                  <a:schemeClr val="tx1">
                    <a:lumMod val="75000"/>
                    <a:lumOff val="25000"/>
                  </a:schemeClr>
                </a:solidFill>
              </a:rPr>
              <a:t>to </a:t>
            </a:r>
            <a:r>
              <a:rPr lang="en-US" dirty="0">
                <a:solidFill>
                  <a:srgbClr val="0070C0"/>
                </a:solidFill>
              </a:rPr>
              <a:t>Riverside</a:t>
            </a:r>
            <a:r>
              <a:rPr lang="en-US" dirty="0">
                <a:solidFill>
                  <a:schemeClr val="tx1">
                    <a:lumMod val="75000"/>
                    <a:lumOff val="25000"/>
                  </a:schemeClr>
                </a:solidFill>
              </a:rPr>
              <a:t> using the 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2"/>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Illustrated Explanatory Diagrams</a:t>
            </a:r>
            <a:endParaRPr sz="2800" dirty="0">
              <a:latin typeface="Arial"/>
              <a:cs typeface="Arial"/>
              <a:sym typeface="Arial"/>
            </a:endParaRPr>
          </a:p>
        </p:txBody>
      </p:sp>
      <p:sp>
        <p:nvSpPr>
          <p:cNvPr id="303" name="Google Shape;303;p32"/>
          <p:cNvSpPr txBox="1"/>
          <p:nvPr/>
        </p:nvSpPr>
        <p:spPr>
          <a:xfrm>
            <a:off x="228600" y="6231265"/>
            <a:ext cx="898525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dirty="0">
                <a:solidFill>
                  <a:schemeClr val="dk1"/>
                </a:solidFill>
                <a:latin typeface="Calibri"/>
                <a:ea typeface="Calibri"/>
                <a:cs typeface="Calibri"/>
                <a:sym typeface="Calibri"/>
              </a:rPr>
              <a:t>New England Power Grid near Andover/North Andover (</a:t>
            </a:r>
            <a:r>
              <a:rPr lang="en-US" sz="1050" u="sng" dirty="0">
                <a:solidFill>
                  <a:schemeClr val="hlink"/>
                </a:solidFill>
                <a:latin typeface="Calibri"/>
                <a:ea typeface="Calibri"/>
                <a:cs typeface="Calibri"/>
                <a:sym typeface="Calibri"/>
                <a:hlinkClick r:id="rId3"/>
              </a:rPr>
              <a:t>https://www.iso-ne.com/about/key-stats/maps-and-diagrams/#system-diagram</a:t>
            </a:r>
            <a:r>
              <a:rPr lang="en-US" sz="1050" dirty="0">
                <a:solidFill>
                  <a:schemeClr val="dk1"/>
                </a:solidFill>
                <a:latin typeface="Calibri"/>
                <a:ea typeface="Calibri"/>
                <a:cs typeface="Calibri"/>
                <a:sym typeface="Calibri"/>
              </a:rPr>
              <a:t>)</a:t>
            </a:r>
            <a:endParaRPr sz="1050" i="1" dirty="0"/>
          </a:p>
        </p:txBody>
      </p:sp>
      <p:pic>
        <p:nvPicPr>
          <p:cNvPr id="3" name="Picture 2">
            <a:extLst>
              <a:ext uri="{FF2B5EF4-FFF2-40B4-BE49-F238E27FC236}">
                <a16:creationId xmlns:a16="http://schemas.microsoft.com/office/drawing/2014/main" id="{8D963A8E-3902-A3EB-0F69-976723A339AE}"/>
              </a:ext>
            </a:extLst>
          </p:cNvPr>
          <p:cNvPicPr>
            <a:picLocks noChangeAspect="1"/>
          </p:cNvPicPr>
          <p:nvPr/>
        </p:nvPicPr>
        <p:blipFill>
          <a:blip r:embed="rId4"/>
          <a:stretch>
            <a:fillRect/>
          </a:stretch>
        </p:blipFill>
        <p:spPr>
          <a:xfrm>
            <a:off x="2193637" y="793963"/>
            <a:ext cx="9779000" cy="5318722"/>
          </a:xfrm>
          <a:prstGeom prst="rect">
            <a:avLst/>
          </a:prstGeom>
        </p:spPr>
      </p:pic>
      <p:sp>
        <p:nvSpPr>
          <p:cNvPr id="4" name="TextBox 3">
            <a:extLst>
              <a:ext uri="{FF2B5EF4-FFF2-40B4-BE49-F238E27FC236}">
                <a16:creationId xmlns:a16="http://schemas.microsoft.com/office/drawing/2014/main" id="{47A7BBC4-6D57-0D70-A499-A46C47E6B9BC}"/>
              </a:ext>
            </a:extLst>
          </p:cNvPr>
          <p:cNvSpPr txBox="1"/>
          <p:nvPr/>
        </p:nvSpPr>
        <p:spPr>
          <a:xfrm>
            <a:off x="306978" y="1720631"/>
            <a:ext cx="1886660" cy="1384995"/>
          </a:xfrm>
          <a:prstGeom prst="rect">
            <a:avLst/>
          </a:prstGeom>
          <a:noFill/>
        </p:spPr>
        <p:txBody>
          <a:bodyPr wrap="square">
            <a:spAutoFit/>
          </a:bodyPr>
          <a:lstStyle/>
          <a:p>
            <a:r>
              <a:rPr lang="en-US" dirty="0">
                <a:solidFill>
                  <a:schemeClr val="tx1">
                    <a:lumMod val="75000"/>
                    <a:lumOff val="25000"/>
                  </a:schemeClr>
                </a:solidFill>
              </a:rPr>
              <a:t>Where does </a:t>
            </a:r>
            <a:r>
              <a:rPr lang="en-US" dirty="0">
                <a:solidFill>
                  <a:srgbClr val="0070C0"/>
                </a:solidFill>
              </a:rPr>
              <a:t>Cambridge</a:t>
            </a:r>
            <a:r>
              <a:rPr lang="en-US" dirty="0">
                <a:solidFill>
                  <a:schemeClr val="tx1">
                    <a:lumMod val="75000"/>
                    <a:lumOff val="25000"/>
                  </a:schemeClr>
                </a:solidFill>
              </a:rPr>
              <a:t> get its electricity from and what kind of redundancy are there?</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5" name="Picture 4">
            <a:extLst>
              <a:ext uri="{FF2B5EF4-FFF2-40B4-BE49-F238E27FC236}">
                <a16:creationId xmlns:a16="http://schemas.microsoft.com/office/drawing/2014/main" id="{738E0965-8730-7C31-03F9-783CCD0CA2F1}"/>
              </a:ext>
            </a:extLst>
          </p:cNvPr>
          <p:cNvPicPr>
            <a:picLocks noChangeAspect="1"/>
          </p:cNvPicPr>
          <p:nvPr/>
        </p:nvPicPr>
        <p:blipFill>
          <a:blip r:embed="rId3"/>
          <a:stretch>
            <a:fillRect/>
          </a:stretch>
        </p:blipFill>
        <p:spPr>
          <a:xfrm>
            <a:off x="3600862" y="819403"/>
            <a:ext cx="7427313" cy="5219193"/>
          </a:xfrm>
          <a:prstGeom prst="rect">
            <a:avLst/>
          </a:prstGeom>
        </p:spPr>
      </p:pic>
      <p:sp>
        <p:nvSpPr>
          <p:cNvPr id="288" name="Google Shape;288;p30"/>
          <p:cNvSpPr txBox="1">
            <a:spLocks noGrp="1"/>
          </p:cNvSpPr>
          <p:nvPr>
            <p:ph type="title"/>
          </p:nvPr>
        </p:nvSpPr>
        <p:spPr>
          <a:xfrm>
            <a:off x="228600" y="59830"/>
            <a:ext cx="11963400" cy="443711"/>
          </a:xfrm>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Illustrated Explanatory Diagrams: Focus on T Lines</a:t>
            </a:r>
            <a:endParaRPr sz="2800" dirty="0">
              <a:latin typeface="Arial"/>
              <a:cs typeface="Arial"/>
              <a:sym typeface="Arial"/>
            </a:endParaRPr>
          </a:p>
        </p:txBody>
      </p:sp>
      <p:sp>
        <p:nvSpPr>
          <p:cNvPr id="290" name="Google Shape;290;p30"/>
          <p:cNvSpPr txBox="1"/>
          <p:nvPr/>
        </p:nvSpPr>
        <p:spPr>
          <a:xfrm>
            <a:off x="2870950" y="6161350"/>
            <a:ext cx="61221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chemeClr val="dk1"/>
                </a:solidFill>
                <a:latin typeface="Calibri"/>
                <a:ea typeface="Calibri"/>
                <a:cs typeface="Calibri"/>
                <a:sym typeface="Calibri"/>
              </a:rPr>
              <a:t>MBTA Lines - Stylized (</a:t>
            </a:r>
            <a:r>
              <a:rPr lang="en-US" sz="1050" u="sng">
                <a:solidFill>
                  <a:schemeClr val="hlink"/>
                </a:solidFill>
                <a:latin typeface="Calibri"/>
                <a:ea typeface="Calibri"/>
                <a:cs typeface="Calibri"/>
                <a:sym typeface="Calibri"/>
                <a:hlinkClick r:id="rId4"/>
              </a:rPr>
              <a:t>https://www.mbta.com/maps</a:t>
            </a:r>
            <a:r>
              <a:rPr lang="en-US" sz="1050">
                <a:solidFill>
                  <a:schemeClr val="dk1"/>
                </a:solidFill>
                <a:latin typeface="Calibri"/>
                <a:ea typeface="Calibri"/>
                <a:cs typeface="Calibri"/>
                <a:sym typeface="Calibri"/>
              </a:rPr>
              <a:t>)</a:t>
            </a:r>
            <a:endParaRPr sz="1050" i="1"/>
          </a:p>
        </p:txBody>
      </p:sp>
      <p:pic>
        <p:nvPicPr>
          <p:cNvPr id="2" name="Picture 2" descr="Red Pin Head Stock Photo - Alamy">
            <a:extLst>
              <a:ext uri="{FF2B5EF4-FFF2-40B4-BE49-F238E27FC236}">
                <a16:creationId xmlns:a16="http://schemas.microsoft.com/office/drawing/2014/main" id="{F943C8AA-7EEA-48B7-DBA4-E78BC8B5B865}"/>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3011" t="26026" r="41666" b="10262"/>
          <a:stretch/>
        </p:blipFill>
        <p:spPr bwMode="auto">
          <a:xfrm rot="1155496">
            <a:off x="8736803" y="613144"/>
            <a:ext cx="171302" cy="5830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d Pin Head Stock Photo - Alamy">
            <a:extLst>
              <a:ext uri="{FF2B5EF4-FFF2-40B4-BE49-F238E27FC236}">
                <a16:creationId xmlns:a16="http://schemas.microsoft.com/office/drawing/2014/main" id="{E54D8333-BAE0-79F1-B309-7F550ECE6BA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3011" t="26026" r="41666" b="10262"/>
          <a:stretch/>
        </p:blipFill>
        <p:spPr bwMode="auto">
          <a:xfrm rot="20276177">
            <a:off x="4432605" y="5013696"/>
            <a:ext cx="171302" cy="5830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6C8312-17B3-5BFA-A35B-63EAD279A9E8}"/>
              </a:ext>
            </a:extLst>
          </p:cNvPr>
          <p:cNvSpPr txBox="1"/>
          <p:nvPr/>
        </p:nvSpPr>
        <p:spPr>
          <a:xfrm>
            <a:off x="306977" y="1720631"/>
            <a:ext cx="2862399" cy="523220"/>
          </a:xfrm>
          <a:prstGeom prst="rect">
            <a:avLst/>
          </a:prstGeom>
          <a:noFill/>
        </p:spPr>
        <p:txBody>
          <a:bodyPr wrap="square">
            <a:spAutoFit/>
          </a:bodyPr>
          <a:lstStyle/>
          <a:p>
            <a:r>
              <a:rPr lang="en-US" dirty="0">
                <a:solidFill>
                  <a:schemeClr val="tx1">
                    <a:lumMod val="75000"/>
                    <a:lumOff val="25000"/>
                  </a:schemeClr>
                </a:solidFill>
              </a:rPr>
              <a:t>How do we go from </a:t>
            </a:r>
            <a:r>
              <a:rPr lang="en-US" dirty="0">
                <a:solidFill>
                  <a:srgbClr val="0070C0"/>
                </a:solidFill>
              </a:rPr>
              <a:t>Oak Grove </a:t>
            </a:r>
            <a:r>
              <a:rPr lang="en-US" dirty="0">
                <a:solidFill>
                  <a:schemeClr val="tx1">
                    <a:lumMod val="75000"/>
                    <a:lumOff val="25000"/>
                  </a:schemeClr>
                </a:solidFill>
              </a:rPr>
              <a:t>to </a:t>
            </a:r>
            <a:r>
              <a:rPr lang="en-US" dirty="0">
                <a:solidFill>
                  <a:srgbClr val="0070C0"/>
                </a:solidFill>
              </a:rPr>
              <a:t>Riverside</a:t>
            </a:r>
            <a:r>
              <a:rPr lang="en-US" dirty="0">
                <a:solidFill>
                  <a:schemeClr val="tx1">
                    <a:lumMod val="75000"/>
                    <a:lumOff val="25000"/>
                  </a:schemeClr>
                </a:solidFill>
              </a:rPr>
              <a:t> using the 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7" name="Google Shape;87;p14"/>
          <p:cNvSpPr txBox="1"/>
          <p:nvPr/>
        </p:nvSpPr>
        <p:spPr>
          <a:xfrm>
            <a:off x="675185" y="1053958"/>
            <a:ext cx="10450285" cy="2308294"/>
          </a:xfrm>
          <a:prstGeom prst="rect">
            <a:avLst/>
          </a:prstGeom>
          <a:noFill/>
          <a:ln>
            <a:noFill/>
          </a:ln>
        </p:spPr>
        <p:txBody>
          <a:bodyPr spcFirstLastPara="1" wrap="square" lIns="91425" tIns="91425" rIns="91425" bIns="91425" anchor="t" anchorCtr="0">
            <a:spAutoFit/>
          </a:bodyPr>
          <a:lstStyle/>
          <a:p>
            <a:pPr lvl="0" algn="l" rtl="0">
              <a:spcAft>
                <a:spcPts val="0"/>
              </a:spcAft>
            </a:pPr>
            <a:r>
              <a:rPr lang="en-US" sz="1400" b="1" i="0" dirty="0">
                <a:solidFill>
                  <a:srgbClr val="2D3B45"/>
                </a:solidFill>
                <a:effectLst/>
                <a:latin typeface="Lato Extended"/>
              </a:rPr>
              <a:t>What do you hope to gain from this visual data exploration class or how I can help you in particular?</a:t>
            </a:r>
          </a:p>
          <a:p>
            <a:pPr lvl="0" algn="l" rtl="0">
              <a:spcAft>
                <a:spcPts val="0"/>
              </a:spcAft>
            </a:pPr>
            <a:endParaRPr lang="en-US" sz="1400" b="1" i="0" dirty="0">
              <a:solidFill>
                <a:srgbClr val="2D3B45"/>
              </a:solidFill>
              <a:effectLst/>
              <a:latin typeface="Lato Extended"/>
            </a:endParaRPr>
          </a:p>
          <a:p>
            <a:pPr lvl="1"/>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1. Learn or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improve coding skills</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particularly in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R</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and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Python</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for data analysis and visualization (Mentioned by 6 people)</a:t>
            </a:r>
          </a:p>
          <a:p>
            <a:pPr lvl="1"/>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2. Gain proficiency in using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Tableau</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for data visualization (Mentioned by 6 people)</a:t>
            </a:r>
          </a:p>
          <a:p>
            <a:pPr lvl="1"/>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3. Understand how to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present and interpret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data effectively through visualizations (Mentioned by 7 people) </a:t>
            </a:r>
          </a:p>
          <a:p>
            <a:pPr lvl="1"/>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4. Develop skills in data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storytelling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and effectively communicating insights from data (Mentioned by 5 people) </a:t>
            </a:r>
          </a:p>
          <a:p>
            <a:pPr lvl="1"/>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5. Learn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specific visualization tools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and techniques for different data types and scenarios (Mentioned by 3 people)</a:t>
            </a:r>
          </a:p>
          <a:p>
            <a:pPr lvl="1"/>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6. Gain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hands-on experience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with real-world datasets and practical application of skills (Mentioned by 2 people)</a:t>
            </a:r>
          </a:p>
          <a:p>
            <a:pPr lvl="1"/>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7. Ability to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predict outcomes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and identify trends using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statistical analysis and visualization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(Mentioned by 1 person) </a:t>
            </a:r>
          </a:p>
          <a:p>
            <a:pPr lvl="1"/>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8. Transfer skills learned in class to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professional work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settings (Mentioned by 4 people)</a:t>
            </a:r>
          </a:p>
          <a:p>
            <a:pPr lvl="1"/>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9. Understand how to work with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small sample sizes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and translate academic learning to work problems (Mentioned by 1 person)</a:t>
            </a:r>
          </a:p>
          <a:p>
            <a:pPr lvl="1"/>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10. Gain experience in creating more complex and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aesthetically appealing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visualizations (Mentioned by 2 people)</a:t>
            </a:r>
          </a:p>
        </p:txBody>
      </p:sp>
      <p:sp>
        <p:nvSpPr>
          <p:cNvPr id="2" name="Title 1">
            <a:extLst>
              <a:ext uri="{FF2B5EF4-FFF2-40B4-BE49-F238E27FC236}">
                <a16:creationId xmlns:a16="http://schemas.microsoft.com/office/drawing/2014/main" id="{D19AF882-F9C8-3613-352C-99580CD7E49A}"/>
              </a:ext>
            </a:extLst>
          </p:cNvPr>
          <p:cNvSpPr>
            <a:spLocks noGrp="1"/>
          </p:cNvSpPr>
          <p:nvPr>
            <p:ph type="title"/>
          </p:nvPr>
        </p:nvSpPr>
        <p:spPr>
          <a:xfrm>
            <a:off x="228600" y="59830"/>
            <a:ext cx="11963400" cy="443711"/>
          </a:xfrm>
          <a:noFill/>
          <a:ln>
            <a:noFill/>
          </a:ln>
        </p:spPr>
        <p:txBody>
          <a:bodyPr spcFirstLastPara="1" wrap="square" lIns="0" tIns="12700" rIns="0" bIns="0" anchor="t" anchorCtr="0">
            <a:spAutoFit/>
          </a:bodyPr>
          <a:lstStyle/>
          <a:p>
            <a:pPr marL="12700"/>
            <a:r>
              <a:rPr lang="en-US" sz="2800" dirty="0">
                <a:latin typeface="Arial"/>
                <a:cs typeface="Arial"/>
              </a:rPr>
              <a:t>Module 02 - Preamble</a:t>
            </a:r>
          </a:p>
        </p:txBody>
      </p:sp>
    </p:spTree>
    <p:extLst>
      <p:ext uri="{BB962C8B-B14F-4D97-AF65-F5344CB8AC3E}">
        <p14:creationId xmlns:p14="http://schemas.microsoft.com/office/powerpoint/2010/main" val="395633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Data Visualizations</a:t>
            </a:r>
            <a:endParaRPr sz="2800" dirty="0">
              <a:latin typeface="Arial"/>
              <a:cs typeface="Arial"/>
              <a:sym typeface="Arial"/>
            </a:endParaRPr>
          </a:p>
        </p:txBody>
      </p:sp>
      <p:sp>
        <p:nvSpPr>
          <p:cNvPr id="296" name="Google Shape;296;p31"/>
          <p:cNvSpPr txBox="1"/>
          <p:nvPr/>
        </p:nvSpPr>
        <p:spPr>
          <a:xfrm>
            <a:off x="2933474" y="6092775"/>
            <a:ext cx="6489925"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MBTA Status Dashboard (</a:t>
            </a:r>
            <a:r>
              <a:rPr lang="en-US" u="sng" dirty="0">
                <a:solidFill>
                  <a:schemeClr val="hlink"/>
                </a:solidFill>
                <a:latin typeface="Calibri"/>
                <a:ea typeface="Calibri"/>
                <a:cs typeface="Calibri"/>
                <a:sym typeface="Calibri"/>
                <a:hlinkClick r:id="rId3"/>
              </a:rPr>
              <a:t>https://www.datadoghq.com/blog/monitor-mbta-status/</a:t>
            </a:r>
            <a:r>
              <a:rPr lang="en-US" dirty="0">
                <a:solidFill>
                  <a:schemeClr val="dk1"/>
                </a:solidFill>
                <a:latin typeface="Calibri"/>
                <a:ea typeface="Calibri"/>
                <a:cs typeface="Calibri"/>
                <a:sym typeface="Calibri"/>
              </a:rPr>
              <a:t>)</a:t>
            </a:r>
            <a:endParaRPr i="1" dirty="0"/>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pic>
        <p:nvPicPr>
          <p:cNvPr id="297" name="Google Shape;297;p31"/>
          <p:cNvPicPr preferRelativeResize="0"/>
          <p:nvPr/>
        </p:nvPicPr>
        <p:blipFill>
          <a:blip r:embed="rId4">
            <a:alphaModFix/>
          </a:blip>
          <a:stretch>
            <a:fillRect/>
          </a:stretch>
        </p:blipFill>
        <p:spPr>
          <a:xfrm>
            <a:off x="2005048" y="945425"/>
            <a:ext cx="7978948" cy="4359175"/>
          </a:xfrm>
          <a:prstGeom prst="rect">
            <a:avLst/>
          </a:prstGeom>
          <a:noFill/>
          <a:ln>
            <a:noFill/>
          </a:ln>
        </p:spPr>
      </p:pic>
      <p:pic>
        <p:nvPicPr>
          <p:cNvPr id="7" name="Picture 6">
            <a:extLst>
              <a:ext uri="{FF2B5EF4-FFF2-40B4-BE49-F238E27FC236}">
                <a16:creationId xmlns:a16="http://schemas.microsoft.com/office/drawing/2014/main" id="{0DFCA4F6-AC14-5A14-BB5E-4E08157BC715}"/>
              </a:ext>
            </a:extLst>
          </p:cNvPr>
          <p:cNvPicPr>
            <a:picLocks noChangeAspect="1"/>
          </p:cNvPicPr>
          <p:nvPr/>
        </p:nvPicPr>
        <p:blipFill>
          <a:blip r:embed="rId5"/>
          <a:stretch>
            <a:fillRect/>
          </a:stretch>
        </p:blipFill>
        <p:spPr>
          <a:xfrm>
            <a:off x="2005048" y="1603095"/>
            <a:ext cx="4389402" cy="30217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3"/>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Data Visualizations</a:t>
            </a:r>
            <a:endParaRPr sz="2800" dirty="0">
              <a:latin typeface="Arial"/>
              <a:cs typeface="Arial"/>
              <a:sym typeface="Arial"/>
            </a:endParaRPr>
          </a:p>
        </p:txBody>
      </p:sp>
      <p:sp>
        <p:nvSpPr>
          <p:cNvPr id="310" name="Google Shape;310;p33"/>
          <p:cNvSpPr txBox="1"/>
          <p:nvPr/>
        </p:nvSpPr>
        <p:spPr>
          <a:xfrm>
            <a:off x="2933474" y="6092775"/>
            <a:ext cx="8407625"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New England </a:t>
            </a:r>
            <a:r>
              <a:rPr lang="en-US" dirty="0" err="1">
                <a:solidFill>
                  <a:schemeClr val="dk1"/>
                </a:solidFill>
                <a:latin typeface="Calibri"/>
                <a:ea typeface="Calibri"/>
                <a:cs typeface="Calibri"/>
                <a:sym typeface="Calibri"/>
              </a:rPr>
              <a:t>ElectriciSDty</a:t>
            </a:r>
            <a:r>
              <a:rPr lang="en-US" dirty="0">
                <a:solidFill>
                  <a:schemeClr val="dk1"/>
                </a:solidFill>
                <a:latin typeface="Calibri"/>
                <a:ea typeface="Calibri"/>
                <a:cs typeface="Calibri"/>
                <a:sym typeface="Calibri"/>
              </a:rPr>
              <a:t> Use (</a:t>
            </a:r>
            <a:r>
              <a:rPr lang="en-US" u="sng" dirty="0">
                <a:solidFill>
                  <a:schemeClr val="hlink"/>
                </a:solidFill>
                <a:latin typeface="Calibri"/>
                <a:ea typeface="Calibri"/>
                <a:cs typeface="Calibri"/>
                <a:sym typeface="Calibri"/>
                <a:hlinkClick r:id="rId3"/>
              </a:rPr>
              <a:t>https://www.iso-ne.com/about/key-stats/electricity-use</a:t>
            </a:r>
            <a:r>
              <a:rPr lang="en-US" dirty="0">
                <a:solidFill>
                  <a:schemeClr val="dk1"/>
                </a:solidFill>
                <a:latin typeface="Calibri"/>
                <a:ea typeface="Calibri"/>
                <a:cs typeface="Calibri"/>
                <a:sym typeface="Calibri"/>
              </a:rPr>
              <a:t>)</a:t>
            </a:r>
            <a:endParaRPr i="1" dirty="0"/>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pic>
        <p:nvPicPr>
          <p:cNvPr id="311" name="Google Shape;311;p33"/>
          <p:cNvPicPr preferRelativeResize="0"/>
          <p:nvPr/>
        </p:nvPicPr>
        <p:blipFill>
          <a:blip r:embed="rId4">
            <a:alphaModFix/>
          </a:blip>
          <a:stretch>
            <a:fillRect/>
          </a:stretch>
        </p:blipFill>
        <p:spPr>
          <a:xfrm>
            <a:off x="288075" y="1338908"/>
            <a:ext cx="5509475" cy="4564979"/>
          </a:xfrm>
          <a:prstGeom prst="rect">
            <a:avLst/>
          </a:prstGeom>
          <a:noFill/>
          <a:ln>
            <a:noFill/>
          </a:ln>
        </p:spPr>
      </p:pic>
      <p:pic>
        <p:nvPicPr>
          <p:cNvPr id="3" name="Picture 2">
            <a:extLst>
              <a:ext uri="{FF2B5EF4-FFF2-40B4-BE49-F238E27FC236}">
                <a16:creationId xmlns:a16="http://schemas.microsoft.com/office/drawing/2014/main" id="{956C8CAE-54F8-9E2E-9FA9-62F5BAF70493}"/>
              </a:ext>
            </a:extLst>
          </p:cNvPr>
          <p:cNvPicPr>
            <a:picLocks noChangeAspect="1"/>
          </p:cNvPicPr>
          <p:nvPr/>
        </p:nvPicPr>
        <p:blipFill>
          <a:blip r:embed="rId5"/>
          <a:stretch>
            <a:fillRect/>
          </a:stretch>
        </p:blipFill>
        <p:spPr>
          <a:xfrm>
            <a:off x="5867400" y="1729909"/>
            <a:ext cx="5988049" cy="37829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2" name="Title 4">
            <a:extLst>
              <a:ext uri="{FF2B5EF4-FFF2-40B4-BE49-F238E27FC236}">
                <a16:creationId xmlns:a16="http://schemas.microsoft.com/office/drawing/2014/main" id="{3167F0EC-BA64-79B0-EDE0-C8BCAE60FAD4}"/>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rPr>
              <a:t>Visualizations and Human Cognition</a:t>
            </a:r>
          </a:p>
        </p:txBody>
      </p:sp>
      <p:sp>
        <p:nvSpPr>
          <p:cNvPr id="3" name="Subtitle 5">
            <a:extLst>
              <a:ext uri="{FF2B5EF4-FFF2-40B4-BE49-F238E27FC236}">
                <a16:creationId xmlns:a16="http://schemas.microsoft.com/office/drawing/2014/main" id="{6E0DA0CF-CED0-8A24-9F8C-37D6FF1D758A}"/>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How do we SEE visualizations?</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5"/>
          <p:cNvSpPr txBox="1">
            <a:spLocks noGrp="1"/>
          </p:cNvSpPr>
          <p:nvPr>
            <p:ph type="title"/>
          </p:nvPr>
        </p:nvSpPr>
        <p:spPr>
          <a:xfrm>
            <a:off x="228600" y="53480"/>
            <a:ext cx="11963400" cy="615553"/>
          </a:xfrm>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Five Ideas to Know</a:t>
            </a:r>
            <a:endParaRPr sz="2800" dirty="0">
              <a:latin typeface="Arial"/>
              <a:cs typeface="Arial"/>
              <a:sym typeface="Arial"/>
            </a:endParaRPr>
          </a:p>
        </p:txBody>
      </p:sp>
      <p:sp>
        <p:nvSpPr>
          <p:cNvPr id="325" name="Google Shape;325;p35"/>
          <p:cNvSpPr txBox="1"/>
          <p:nvPr/>
        </p:nvSpPr>
        <p:spPr>
          <a:xfrm>
            <a:off x="761638" y="812800"/>
            <a:ext cx="9546000" cy="5169749"/>
          </a:xfrm>
          <a:prstGeom prst="rect">
            <a:avLst/>
          </a:prstGeom>
          <a:noFill/>
          <a:ln>
            <a:noFill/>
          </a:ln>
        </p:spPr>
        <p:txBody>
          <a:bodyPr spcFirstLastPara="1" wrap="square" lIns="0" tIns="12700" rIns="0" bIns="0" anchor="t" anchorCtr="0">
            <a:spAutoFit/>
          </a:bodyPr>
          <a:lstStyle/>
          <a:p>
            <a:pPr marL="317500" marR="0" lvl="0" indent="-285750" algn="l" rtl="0">
              <a:lnSpc>
                <a:spcPct val="118333"/>
              </a:lnSpc>
              <a:spcBef>
                <a:spcPts val="0"/>
              </a:spcBef>
              <a:spcAft>
                <a:spcPts val="0"/>
              </a:spcAft>
              <a:buClr>
                <a:schemeClr val="dk1"/>
              </a:buClr>
              <a:buSzPct val="118000"/>
              <a:buFont typeface="Arial" panose="020B0604020202020204" pitchFamily="34" charset="0"/>
              <a:buChar char="•"/>
            </a:pP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rPr>
              <a:t>We see first what </a:t>
            </a:r>
            <a:r>
              <a:rPr lang="en-US" sz="6000" b="1" dirty="0">
                <a:solidFill>
                  <a:srgbClr val="00B0F0"/>
                </a:solidFill>
                <a:latin typeface="Calibri" panose="020F0502020204030204" pitchFamily="34" charset="0"/>
                <a:ea typeface="Calibri" panose="020F0502020204030204" pitchFamily="34" charset="0"/>
                <a:cs typeface="Calibri" panose="020F0502020204030204" pitchFamily="34" charset="0"/>
              </a:rPr>
              <a:t>stands out.</a:t>
            </a:r>
            <a:endParaRPr sz="6000" b="1" dirty="0">
              <a:solidFill>
                <a:srgbClr val="00B0F0"/>
              </a:solidFill>
              <a:latin typeface="Calibri" panose="020F0502020204030204" pitchFamily="34" charset="0"/>
              <a:ea typeface="Calibri" panose="020F0502020204030204" pitchFamily="34" charset="0"/>
              <a:cs typeface="Calibri" panose="020F0502020204030204" pitchFamily="34" charset="0"/>
            </a:endParaRPr>
          </a:p>
          <a:p>
            <a:pPr marL="317500" marR="0" lvl="0" indent="-285750" algn="l" rtl="0">
              <a:lnSpc>
                <a:spcPct val="118333"/>
              </a:lnSpc>
              <a:spcBef>
                <a:spcPts val="0"/>
              </a:spcBef>
              <a:spcAft>
                <a:spcPts val="0"/>
              </a:spcAft>
              <a:buClr>
                <a:schemeClr val="dk1"/>
              </a:buClr>
              <a:buSzPct val="118000"/>
              <a:buFont typeface="Arial" panose="020B0604020202020204" pitchFamily="34" charset="0"/>
              <a:buChar char="•"/>
            </a:pP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rPr>
              <a:t>In the grand tapestry of slide-based communication, the convergence of bullet points and clip art dances like shadows at </a:t>
            </a:r>
            <a:r>
              <a:rPr lang="en-US" sz="1600" dirty="0">
                <a:solidFill>
                  <a:srgbClr val="FF0000"/>
                </a:solidFill>
                <a:latin typeface="Calibri" panose="020F0502020204030204" pitchFamily="34" charset="0"/>
                <a:ea typeface="Calibri" panose="020F0502020204030204" pitchFamily="34" charset="0"/>
                <a:cs typeface="Calibri" panose="020F0502020204030204" pitchFamily="34" charset="0"/>
              </a:rPr>
              <a:t>dusk</a:t>
            </a: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rPr>
              <a:t>, painting a picture far broader than the canvas it's bestowed upon. Yet, within this opulent display, a singular truth persists with the tenacity of a footnote in a forgotten tome: our faculties, though eager, grasp only the slivers of a feast laid before them. As we </a:t>
            </a:r>
            <a:r>
              <a:rPr lang="en-US" sz="1600" dirty="0">
                <a:solidFill>
                  <a:srgbClr val="FF0000"/>
                </a:solidFill>
                <a:latin typeface="Calibri" panose="020F0502020204030204" pitchFamily="34" charset="0"/>
                <a:ea typeface="Calibri" panose="020F0502020204030204" pitchFamily="34" charset="0"/>
                <a:cs typeface="Calibri" panose="020F0502020204030204" pitchFamily="34" charset="0"/>
              </a:rPr>
              <a:t>navigate</a:t>
            </a: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rPr>
              <a:t> this labyrinth of insights and revelations, adorned with the finery of graphs in vibrant hues and tables arrayed like jewels in a crown, we stumble upon the realization that in our quest for enlightenment, the abundance of our offerings may well eclipse the core of our intentions. Through this journey, marked by the stepping stones of overzealous embellishments and the occasional oasis of clarity, we are reminded of the delicate dance between the said and the perceived, where the essence of our message risks being ensnared in the very web we weave. Let this be a testament to the art of simplicity, where the truest connections are forged not in the </a:t>
            </a:r>
            <a:r>
              <a:rPr lang="en-US" sz="1600" dirty="0">
                <a:solidFill>
                  <a:srgbClr val="FF0000"/>
                </a:solidFill>
                <a:latin typeface="Calibri" panose="020F0502020204030204" pitchFamily="34" charset="0"/>
                <a:ea typeface="Calibri" panose="020F0502020204030204" pitchFamily="34" charset="0"/>
                <a:cs typeface="Calibri" panose="020F0502020204030204" pitchFamily="34" charset="0"/>
              </a:rPr>
              <a:t>multitude</a:t>
            </a: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rPr>
              <a:t> of words, but in the spaces left for contemplation within the tapestry we so ardently compose. </a:t>
            </a:r>
            <a:r>
              <a:rPr lang="en-US" sz="1600" i="1" dirty="0">
                <a:solidFill>
                  <a:schemeClr val="dk1"/>
                </a:solidFill>
                <a:latin typeface="Calibri" panose="020F0502020204030204" pitchFamily="34" charset="0"/>
                <a:ea typeface="Calibri" panose="020F0502020204030204" pitchFamily="34" charset="0"/>
                <a:cs typeface="Calibri" panose="020F0502020204030204" pitchFamily="34" charset="0"/>
              </a:rPr>
              <a:t>In other words, we see only a few things at once. </a:t>
            </a:r>
            <a:endParaRPr sz="1600" i="1"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317500" marR="0" lvl="0" indent="-285750" algn="l" rtl="0">
              <a:lnSpc>
                <a:spcPct val="118333"/>
              </a:lnSpc>
              <a:spcBef>
                <a:spcPts val="0"/>
              </a:spcBef>
              <a:spcAft>
                <a:spcPts val="0"/>
              </a:spcAft>
              <a:buClr>
                <a:schemeClr val="dk1"/>
              </a:buClr>
              <a:buSzPct val="118000"/>
              <a:buFont typeface="Arial" panose="020B0604020202020204" pitchFamily="34" charset="0"/>
              <a:buChar char="•"/>
            </a:pP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rPr>
              <a:t>We seek meaning and make </a:t>
            </a:r>
            <a:r>
              <a:rPr lang="en-US" sz="1600" dirty="0">
                <a:solidFill>
                  <a:srgbClr val="FF0000"/>
                </a:solidFill>
                <a:latin typeface="Calibri" panose="020F0502020204030204" pitchFamily="34" charset="0"/>
                <a:ea typeface="Calibri" panose="020F0502020204030204" pitchFamily="34" charset="0"/>
                <a:cs typeface="Calibri" panose="020F0502020204030204" pitchFamily="34" charset="0"/>
              </a:rPr>
              <a:t>connections</a:t>
            </a:r>
          </a:p>
          <a:p>
            <a:pPr marL="317500" indent="-285750">
              <a:lnSpc>
                <a:spcPct val="118333"/>
              </a:lnSpc>
              <a:buClr>
                <a:schemeClr val="dk1"/>
              </a:buClr>
              <a:buSzPct val="118000"/>
              <a:buFont typeface="Arial" panose="020B0604020202020204" pitchFamily="34" charset="0"/>
              <a:buChar char="•"/>
            </a:pP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rPr>
              <a:t>We don’t necessarily go in order</a:t>
            </a:r>
          </a:p>
          <a:p>
            <a:pPr marL="317500" marR="0" lvl="0" indent="-285750" algn="l" rtl="0">
              <a:lnSpc>
                <a:spcPct val="118333"/>
              </a:lnSpc>
              <a:spcBef>
                <a:spcPts val="0"/>
              </a:spcBef>
              <a:spcAft>
                <a:spcPts val="0"/>
              </a:spcAft>
              <a:buClr>
                <a:schemeClr val="dk1"/>
              </a:buClr>
              <a:buSzPct val="118000"/>
              <a:buFont typeface="Arial" panose="020B0604020202020204" pitchFamily="34" charset="0"/>
              <a:buChar char="•"/>
            </a:pP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rPr>
              <a:t>We rely on conventions and metaphors</a:t>
            </a:r>
            <a:endParaRPr sz="1600"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pic>
        <p:nvPicPr>
          <p:cNvPr id="6146" name="Picture 2" descr="Backwards clock">
            <a:extLst>
              <a:ext uri="{FF2B5EF4-FFF2-40B4-BE49-F238E27FC236}">
                <a16:creationId xmlns:a16="http://schemas.microsoft.com/office/drawing/2014/main" id="{006CC576-19EA-A7A5-A084-2D4923097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2050" y="584923"/>
            <a:ext cx="1682750" cy="1682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World Classic Pacific Centered Enlarged Wall Map">
            <a:extLst>
              <a:ext uri="{FF2B5EF4-FFF2-40B4-BE49-F238E27FC236}">
                <a16:creationId xmlns:a16="http://schemas.microsoft.com/office/drawing/2014/main" id="{AABE5F4D-2BE2-EE11-BF50-FC9FC1A8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8242" y="2495550"/>
            <a:ext cx="3558791" cy="23636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What Are the Indicators for China's Stock Market?">
            <a:extLst>
              <a:ext uri="{FF2B5EF4-FFF2-40B4-BE49-F238E27FC236}">
                <a16:creationId xmlns:a16="http://schemas.microsoft.com/office/drawing/2014/main" id="{2F08A073-B0F1-8717-D112-7C8CCEBBA4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688" b="25315"/>
          <a:stretch/>
        </p:blipFill>
        <p:spPr bwMode="auto">
          <a:xfrm>
            <a:off x="7070115" y="5110600"/>
            <a:ext cx="2425700" cy="12819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E307F8E-0FBB-1971-8D0C-016EC8E5F2F7}"/>
              </a:ext>
            </a:extLst>
          </p:cNvPr>
          <p:cNvGrpSpPr/>
          <p:nvPr/>
        </p:nvGrpSpPr>
        <p:grpSpPr>
          <a:xfrm>
            <a:off x="6614754" y="653881"/>
            <a:ext cx="1281700" cy="1358008"/>
            <a:chOff x="-32543" y="3049183"/>
            <a:chExt cx="1281700" cy="1358008"/>
          </a:xfrm>
        </p:grpSpPr>
        <p:pic>
          <p:nvPicPr>
            <p:cNvPr id="6156" name="Picture 12" descr="Blue Round Button Png, Transparent Png - kindpng">
              <a:extLst>
                <a:ext uri="{FF2B5EF4-FFF2-40B4-BE49-F238E27FC236}">
                  <a16:creationId xmlns:a16="http://schemas.microsoft.com/office/drawing/2014/main" id="{A5D661FC-08BE-AA1E-5EED-8ED2E1697DA3}"/>
                </a:ext>
              </a:extLst>
            </p:cNvPr>
            <p:cNvPicPr>
              <a:picLocks noChangeAspect="1" noChangeArrowheads="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93266" y="3196119"/>
              <a:ext cx="1042783" cy="115625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COGIC Department of Evangelism">
              <a:extLst>
                <a:ext uri="{FF2B5EF4-FFF2-40B4-BE49-F238E27FC236}">
                  <a16:creationId xmlns:a16="http://schemas.microsoft.com/office/drawing/2014/main" id="{A71E5554-52D8-BBA1-E97D-E25EE4F20DBE}"/>
                </a:ext>
              </a:extLst>
            </p:cNvPr>
            <p:cNvPicPr>
              <a:picLocks noChangeAspect="1"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543" y="3049183"/>
              <a:ext cx="1281700" cy="13580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7183418A-5D55-524C-D9AF-4429D2F621F2}"/>
              </a:ext>
            </a:extLst>
          </p:cNvPr>
          <p:cNvGrpSpPr/>
          <p:nvPr/>
        </p:nvGrpSpPr>
        <p:grpSpPr>
          <a:xfrm>
            <a:off x="7927622" y="858860"/>
            <a:ext cx="1031794" cy="1051592"/>
            <a:chOff x="9172657" y="857778"/>
            <a:chExt cx="933369" cy="952548"/>
          </a:xfrm>
        </p:grpSpPr>
        <p:pic>
          <p:nvPicPr>
            <p:cNvPr id="7" name="Picture 6">
              <a:extLst>
                <a:ext uri="{FF2B5EF4-FFF2-40B4-BE49-F238E27FC236}">
                  <a16:creationId xmlns:a16="http://schemas.microsoft.com/office/drawing/2014/main" id="{669076E6-5BE0-F2EF-1487-D8F831874D9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172657" y="857778"/>
              <a:ext cx="933369" cy="952548"/>
            </a:xfrm>
            <a:prstGeom prst="rect">
              <a:avLst/>
            </a:prstGeom>
          </p:spPr>
        </p:pic>
        <p:pic>
          <p:nvPicPr>
            <p:cNvPr id="6164" name="Picture 20" descr="Yellow Snowflake | Printable Clip Art and Images">
              <a:extLst>
                <a:ext uri="{FF2B5EF4-FFF2-40B4-BE49-F238E27FC236}">
                  <a16:creationId xmlns:a16="http://schemas.microsoft.com/office/drawing/2014/main" id="{51DB188A-91B4-5002-4A49-F7BBAE7E205F}"/>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1884" y="1006147"/>
              <a:ext cx="541993" cy="587703"/>
            </a:xfrm>
            <a:prstGeom prst="rect">
              <a:avLst/>
            </a:prstGeom>
            <a:noFill/>
            <a:extLst>
              <a:ext uri="{909E8E84-426E-40DD-AFC4-6F175D3DCCD1}">
                <a14:hiddenFill xmlns:a14="http://schemas.microsoft.com/office/drawing/2010/main">
                  <a:solidFill>
                    <a:srgbClr val="FFFFFF"/>
                  </a:solidFill>
                </a14:hiddenFill>
              </a:ext>
            </a:extLst>
          </p:spPr>
        </p:pic>
      </p:grpSp>
      <p:pic>
        <p:nvPicPr>
          <p:cNvPr id="6168" name="Picture 24" descr="Green Arrow PNG pictures, free download - FreeIconsPNG">
            <a:extLst>
              <a:ext uri="{FF2B5EF4-FFF2-40B4-BE49-F238E27FC236}">
                <a16:creationId xmlns:a16="http://schemas.microsoft.com/office/drawing/2014/main" id="{0563E184-EBB0-CDA9-17B8-D72105D9E6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a:off x="5000086" y="5524951"/>
            <a:ext cx="1013693" cy="770093"/>
          </a:xfrm>
          <a:prstGeom prst="rect">
            <a:avLst/>
          </a:prstGeom>
          <a:noFill/>
          <a:extLst>
            <a:ext uri="{909E8E84-426E-40DD-AFC4-6F175D3DCCD1}">
              <a14:hiddenFill xmlns:a14="http://schemas.microsoft.com/office/drawing/2010/main">
                <a:solidFill>
                  <a:srgbClr val="FFFFFF"/>
                </a:solidFill>
              </a14:hiddenFill>
            </a:ext>
          </a:extLst>
        </p:spPr>
      </p:pic>
      <p:pic>
        <p:nvPicPr>
          <p:cNvPr id="6172" name="Picture 28">
            <a:extLst>
              <a:ext uri="{FF2B5EF4-FFF2-40B4-BE49-F238E27FC236}">
                <a16:creationId xmlns:a16="http://schemas.microsoft.com/office/drawing/2014/main" id="{36FE2B51-E41C-052A-815B-96CFF51C4C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5925456" y="5192418"/>
            <a:ext cx="1013693" cy="763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6"/>
          <p:cNvSpPr txBox="1">
            <a:spLocks noGrp="1"/>
          </p:cNvSpPr>
          <p:nvPr>
            <p:ph type="title"/>
          </p:nvPr>
        </p:nvSpPr>
        <p:spPr>
          <a:xfrm>
            <a:off x="228600" y="59830"/>
            <a:ext cx="11963400" cy="443711"/>
          </a:xfrm>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1. We don’t necessarily go in order like reading a page</a:t>
            </a:r>
            <a:endParaRPr sz="2800" dirty="0">
              <a:latin typeface="Arial"/>
              <a:cs typeface="Arial"/>
              <a:sym typeface="Arial"/>
            </a:endParaRPr>
          </a:p>
        </p:txBody>
      </p:sp>
      <p:sp>
        <p:nvSpPr>
          <p:cNvPr id="331" name="Google Shape;331;p36"/>
          <p:cNvSpPr txBox="1"/>
          <p:nvPr/>
        </p:nvSpPr>
        <p:spPr>
          <a:xfrm>
            <a:off x="6934199" y="1953700"/>
            <a:ext cx="4529400" cy="2627899"/>
          </a:xfrm>
          <a:prstGeom prst="rect">
            <a:avLst/>
          </a:prstGeom>
          <a:noFill/>
          <a:ln>
            <a:noFill/>
          </a:ln>
        </p:spPr>
        <p:txBody>
          <a:bodyPr spcFirstLastPara="1" wrap="square" lIns="0" tIns="12700" rIns="0" bIns="0" anchor="t" anchorCtr="0">
            <a:spAutoFit/>
          </a:bodyPr>
          <a:lstStyle/>
          <a:p>
            <a:pPr marL="0" marR="0" lvl="0" indent="0" algn="l" rtl="0">
              <a:lnSpc>
                <a:spcPct val="118333"/>
              </a:lnSpc>
              <a:spcBef>
                <a:spcPts val="0"/>
              </a:spcBef>
              <a:spcAft>
                <a:spcPts val="0"/>
              </a:spcAft>
              <a:buNone/>
            </a:pPr>
            <a:r>
              <a:rPr lang="en-US" sz="1800" dirty="0">
                <a:solidFill>
                  <a:schemeClr val="dk1"/>
                </a:solidFill>
              </a:rPr>
              <a:t>Visuals aren’t processed linearly, there is not always a clear progression.</a:t>
            </a:r>
            <a:endParaRPr sz="1800" dirty="0">
              <a:solidFill>
                <a:schemeClr val="dk1"/>
              </a:solidFill>
            </a:endParaRPr>
          </a:p>
          <a:p>
            <a:pPr marL="0" marR="0" lvl="0" indent="0" algn="l" rtl="0">
              <a:lnSpc>
                <a:spcPct val="118333"/>
              </a:lnSpc>
              <a:spcBef>
                <a:spcPts val="0"/>
              </a:spcBef>
              <a:spcAft>
                <a:spcPts val="0"/>
              </a:spcAft>
              <a:buNone/>
            </a:pPr>
            <a:endParaRPr sz="1800" dirty="0">
              <a:solidFill>
                <a:schemeClr val="dk1"/>
              </a:solidFill>
            </a:endParaRPr>
          </a:p>
          <a:p>
            <a:pPr marL="457200" marR="0" lvl="0" indent="-374650" algn="l" rtl="0">
              <a:lnSpc>
                <a:spcPct val="118333"/>
              </a:lnSpc>
              <a:spcBef>
                <a:spcPts val="0"/>
              </a:spcBef>
              <a:spcAft>
                <a:spcPts val="0"/>
              </a:spcAft>
              <a:buClr>
                <a:schemeClr val="dk1"/>
              </a:buClr>
              <a:buSzPts val="2300"/>
              <a:buChar char="●"/>
            </a:pPr>
            <a:r>
              <a:rPr lang="en-US" sz="1800" dirty="0">
                <a:solidFill>
                  <a:schemeClr val="dk1"/>
                </a:solidFill>
              </a:rPr>
              <a:t>We should create charts that make sense spatially.</a:t>
            </a:r>
            <a:endParaRPr sz="1800" dirty="0">
              <a:solidFill>
                <a:schemeClr val="dk1"/>
              </a:solidFill>
            </a:endParaRPr>
          </a:p>
          <a:p>
            <a:pPr marL="457200" marR="0" lvl="0" indent="-374650" algn="l" rtl="0">
              <a:lnSpc>
                <a:spcPct val="118333"/>
              </a:lnSpc>
              <a:spcBef>
                <a:spcPts val="0"/>
              </a:spcBef>
              <a:spcAft>
                <a:spcPts val="0"/>
              </a:spcAft>
              <a:buClr>
                <a:schemeClr val="dk1"/>
              </a:buClr>
              <a:buSzPts val="2300"/>
              <a:buChar char="●"/>
            </a:pPr>
            <a:r>
              <a:rPr lang="en-US" sz="1800" dirty="0">
                <a:solidFill>
                  <a:schemeClr val="dk1"/>
                </a:solidFill>
              </a:rPr>
              <a:t>The central visualization is key</a:t>
            </a:r>
            <a:endParaRPr sz="1800" dirty="0">
              <a:solidFill>
                <a:schemeClr val="dk1"/>
              </a:solidFill>
            </a:endParaRPr>
          </a:p>
          <a:p>
            <a:pPr marL="457200" marR="0" lvl="0" indent="-374650" algn="l" rtl="0">
              <a:lnSpc>
                <a:spcPct val="118333"/>
              </a:lnSpc>
              <a:spcBef>
                <a:spcPts val="0"/>
              </a:spcBef>
              <a:spcAft>
                <a:spcPts val="0"/>
              </a:spcAft>
              <a:buClr>
                <a:schemeClr val="dk1"/>
              </a:buClr>
              <a:buSzPts val="2300"/>
              <a:buChar char="●"/>
            </a:pPr>
            <a:r>
              <a:rPr lang="en-US" sz="1800" dirty="0">
                <a:solidFill>
                  <a:schemeClr val="dk1"/>
                </a:solidFill>
              </a:rPr>
              <a:t>All other details (context, added information) should sit on the periphery</a:t>
            </a:r>
            <a:endParaRPr sz="1800" dirty="0">
              <a:solidFill>
                <a:schemeClr val="dk1"/>
              </a:solidFill>
            </a:endParaRPr>
          </a:p>
        </p:txBody>
      </p:sp>
      <p:sp>
        <p:nvSpPr>
          <p:cNvPr id="333" name="Google Shape;333;p36"/>
          <p:cNvSpPr txBox="1"/>
          <p:nvPr/>
        </p:nvSpPr>
        <p:spPr>
          <a:xfrm>
            <a:off x="3365325" y="5319375"/>
            <a:ext cx="3000000" cy="3539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None/>
              <a:defRPr sz="1100" i="1">
                <a:solidFill>
                  <a:schemeClr val="dk1"/>
                </a:solidFill>
                <a:latin typeface="Calibri"/>
                <a:ea typeface="Calibri"/>
                <a:cs typeface="Calibri"/>
              </a:defRPr>
            </a:lvl1pPr>
          </a:lstStyle>
          <a:p>
            <a:r>
              <a:rPr lang="en-US" dirty="0">
                <a:sym typeface="Calibri"/>
              </a:rPr>
              <a:t>Good Charts by Scott </a:t>
            </a:r>
            <a:r>
              <a:rPr lang="en-US" dirty="0" err="1">
                <a:sym typeface="Calibri"/>
              </a:rPr>
              <a:t>Berinato</a:t>
            </a:r>
            <a:endParaRPr dirty="0"/>
          </a:p>
        </p:txBody>
      </p:sp>
      <p:pic>
        <p:nvPicPr>
          <p:cNvPr id="2" name="Picture 1">
            <a:extLst>
              <a:ext uri="{FF2B5EF4-FFF2-40B4-BE49-F238E27FC236}">
                <a16:creationId xmlns:a16="http://schemas.microsoft.com/office/drawing/2014/main" id="{5643074A-CEA8-7E15-8512-71F4E22F1113}"/>
              </a:ext>
            </a:extLst>
          </p:cNvPr>
          <p:cNvPicPr>
            <a:picLocks noChangeAspect="1"/>
          </p:cNvPicPr>
          <p:nvPr/>
        </p:nvPicPr>
        <p:blipFill>
          <a:blip r:embed="rId3"/>
          <a:stretch>
            <a:fillRect/>
          </a:stretch>
        </p:blipFill>
        <p:spPr>
          <a:xfrm>
            <a:off x="377276" y="1376161"/>
            <a:ext cx="5988049" cy="3782975"/>
          </a:xfrm>
          <a:prstGeom prst="rect">
            <a:avLst/>
          </a:prstGeom>
          <a:ln>
            <a:noFill/>
          </a:ln>
          <a:effectLst>
            <a:outerShdw blurRad="292100" dist="139700" dir="2700000" algn="tl" rotWithShape="0">
              <a:srgbClr val="333333">
                <a:alpha val="65000"/>
              </a:srgbClr>
            </a:outerShdw>
          </a:effectLst>
        </p:spPr>
      </p:pic>
      <p:cxnSp>
        <p:nvCxnSpPr>
          <p:cNvPr id="4" name="Straight Arrow Connector 3">
            <a:extLst>
              <a:ext uri="{FF2B5EF4-FFF2-40B4-BE49-F238E27FC236}">
                <a16:creationId xmlns:a16="http://schemas.microsoft.com/office/drawing/2014/main" id="{F6247650-8E4E-0E9D-AE55-B53093A06DC7}"/>
              </a:ext>
            </a:extLst>
          </p:cNvPr>
          <p:cNvCxnSpPr>
            <a:cxnSpLocks/>
            <a:stCxn id="5" idx="3"/>
          </p:cNvCxnSpPr>
          <p:nvPr/>
        </p:nvCxnSpPr>
        <p:spPr>
          <a:xfrm flipV="1">
            <a:off x="1592152" y="2597150"/>
            <a:ext cx="3576748" cy="11889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086D20-92A9-1F83-ABE1-267F1228B1E9}"/>
              </a:ext>
            </a:extLst>
          </p:cNvPr>
          <p:cNvSpPr txBox="1"/>
          <p:nvPr/>
        </p:nvSpPr>
        <p:spPr>
          <a:xfrm>
            <a:off x="1308100" y="3632200"/>
            <a:ext cx="284052" cy="307777"/>
          </a:xfrm>
          <a:prstGeom prst="rect">
            <a:avLst/>
          </a:prstGeom>
          <a:noFill/>
        </p:spPr>
        <p:txBody>
          <a:bodyPr wrap="none" rtlCol="0">
            <a:spAutoFit/>
          </a:bodyPr>
          <a:lstStyle/>
          <a:p>
            <a:r>
              <a:rPr lang="en-US" b="1" dirty="0">
                <a:solidFill>
                  <a:schemeClr val="accent1"/>
                </a:solidFill>
              </a:rPr>
              <a:t>1</a:t>
            </a:r>
          </a:p>
        </p:txBody>
      </p:sp>
      <p:cxnSp>
        <p:nvCxnSpPr>
          <p:cNvPr id="7" name="Straight Arrow Connector 6">
            <a:extLst>
              <a:ext uri="{FF2B5EF4-FFF2-40B4-BE49-F238E27FC236}">
                <a16:creationId xmlns:a16="http://schemas.microsoft.com/office/drawing/2014/main" id="{81AC7031-4B67-1B61-1B26-1AA50DC7A35F}"/>
              </a:ext>
            </a:extLst>
          </p:cNvPr>
          <p:cNvCxnSpPr>
            <a:cxnSpLocks/>
          </p:cNvCxnSpPr>
          <p:nvPr/>
        </p:nvCxnSpPr>
        <p:spPr>
          <a:xfrm>
            <a:off x="4121150" y="2707709"/>
            <a:ext cx="0" cy="7212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0DFBB7-F0B7-46FA-6A16-4D02E21A696E}"/>
              </a:ext>
            </a:extLst>
          </p:cNvPr>
          <p:cNvCxnSpPr>
            <a:cxnSpLocks/>
          </p:cNvCxnSpPr>
          <p:nvPr/>
        </p:nvCxnSpPr>
        <p:spPr>
          <a:xfrm>
            <a:off x="1701800" y="1539309"/>
            <a:ext cx="34671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329733-2459-326E-C760-F5B7A3CD58B2}"/>
              </a:ext>
            </a:extLst>
          </p:cNvPr>
          <p:cNvSpPr txBox="1"/>
          <p:nvPr/>
        </p:nvSpPr>
        <p:spPr>
          <a:xfrm>
            <a:off x="3979124" y="2399932"/>
            <a:ext cx="284052" cy="307777"/>
          </a:xfrm>
          <a:prstGeom prst="rect">
            <a:avLst/>
          </a:prstGeom>
          <a:noFill/>
        </p:spPr>
        <p:txBody>
          <a:bodyPr wrap="none" rtlCol="0">
            <a:spAutoFit/>
          </a:bodyPr>
          <a:lstStyle/>
          <a:p>
            <a:r>
              <a:rPr lang="en-US" b="1" dirty="0">
                <a:solidFill>
                  <a:schemeClr val="accent1"/>
                </a:solidFill>
              </a:rPr>
              <a:t>2</a:t>
            </a:r>
          </a:p>
        </p:txBody>
      </p:sp>
      <p:sp>
        <p:nvSpPr>
          <p:cNvPr id="15" name="TextBox 14">
            <a:extLst>
              <a:ext uri="{FF2B5EF4-FFF2-40B4-BE49-F238E27FC236}">
                <a16:creationId xmlns:a16="http://schemas.microsoft.com/office/drawing/2014/main" id="{886EC1E1-D91E-B60C-26A6-C6532246DF0A}"/>
              </a:ext>
            </a:extLst>
          </p:cNvPr>
          <p:cNvSpPr txBox="1"/>
          <p:nvPr/>
        </p:nvSpPr>
        <p:spPr>
          <a:xfrm>
            <a:off x="1417748" y="1376161"/>
            <a:ext cx="284052" cy="307777"/>
          </a:xfrm>
          <a:prstGeom prst="rect">
            <a:avLst/>
          </a:prstGeom>
          <a:noFill/>
        </p:spPr>
        <p:txBody>
          <a:bodyPr wrap="none" rtlCol="0">
            <a:spAutoFit/>
          </a:bodyPr>
          <a:lstStyle/>
          <a:p>
            <a:r>
              <a:rPr lang="en-US" b="1" dirty="0">
                <a:solidFill>
                  <a:schemeClr val="accent1"/>
                </a:solidFill>
              </a:rPr>
              <a:t>3</a:t>
            </a:r>
          </a:p>
        </p:txBody>
      </p:sp>
      <p:cxnSp>
        <p:nvCxnSpPr>
          <p:cNvPr id="16" name="Straight Arrow Connector 15">
            <a:extLst>
              <a:ext uri="{FF2B5EF4-FFF2-40B4-BE49-F238E27FC236}">
                <a16:creationId xmlns:a16="http://schemas.microsoft.com/office/drawing/2014/main" id="{DA33D2CC-7D1E-EC8C-ABCF-025994FF09A1}"/>
              </a:ext>
            </a:extLst>
          </p:cNvPr>
          <p:cNvCxnSpPr>
            <a:cxnSpLocks/>
          </p:cNvCxnSpPr>
          <p:nvPr/>
        </p:nvCxnSpPr>
        <p:spPr>
          <a:xfrm>
            <a:off x="6286500" y="2193174"/>
            <a:ext cx="0" cy="7212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E1D392E-B389-DCA6-C761-48A5AEC2F766}"/>
              </a:ext>
            </a:extLst>
          </p:cNvPr>
          <p:cNvSpPr txBox="1"/>
          <p:nvPr/>
        </p:nvSpPr>
        <p:spPr>
          <a:xfrm>
            <a:off x="6144474" y="1885397"/>
            <a:ext cx="284052" cy="307777"/>
          </a:xfrm>
          <a:prstGeom prst="rect">
            <a:avLst/>
          </a:prstGeom>
          <a:noFill/>
        </p:spPr>
        <p:txBody>
          <a:bodyPr wrap="none" rtlCol="0">
            <a:spAutoFit/>
          </a:bodyPr>
          <a:lstStyle/>
          <a:p>
            <a:r>
              <a:rPr lang="en-US" b="1" dirty="0">
                <a:solidFill>
                  <a:schemeClr val="accent1"/>
                </a:solidFill>
              </a:rPr>
              <a:t>4</a:t>
            </a:r>
          </a:p>
        </p:txBody>
      </p:sp>
      <p:cxnSp>
        <p:nvCxnSpPr>
          <p:cNvPr id="18" name="Straight Arrow Connector 17">
            <a:extLst>
              <a:ext uri="{FF2B5EF4-FFF2-40B4-BE49-F238E27FC236}">
                <a16:creationId xmlns:a16="http://schemas.microsoft.com/office/drawing/2014/main" id="{12721326-EFDE-0ECE-6FBA-E2573A49109D}"/>
              </a:ext>
            </a:extLst>
          </p:cNvPr>
          <p:cNvCxnSpPr>
            <a:cxnSpLocks/>
          </p:cNvCxnSpPr>
          <p:nvPr/>
        </p:nvCxnSpPr>
        <p:spPr>
          <a:xfrm>
            <a:off x="1012453" y="4504759"/>
            <a:ext cx="508354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D49604C-D938-1091-D18B-7B443DFA03E5}"/>
              </a:ext>
            </a:extLst>
          </p:cNvPr>
          <p:cNvSpPr txBox="1"/>
          <p:nvPr/>
        </p:nvSpPr>
        <p:spPr>
          <a:xfrm>
            <a:off x="728401" y="4341611"/>
            <a:ext cx="284052" cy="307777"/>
          </a:xfrm>
          <a:prstGeom prst="rect">
            <a:avLst/>
          </a:prstGeom>
          <a:noFill/>
        </p:spPr>
        <p:txBody>
          <a:bodyPr wrap="none" rtlCol="0">
            <a:spAutoFit/>
          </a:bodyPr>
          <a:lstStyle/>
          <a:p>
            <a:r>
              <a:rPr lang="en-US" b="1" dirty="0">
                <a:solidFill>
                  <a:schemeClr val="accent1"/>
                </a:solidFill>
              </a:rPr>
              <a:t>6</a:t>
            </a:r>
          </a:p>
        </p:txBody>
      </p:sp>
      <p:cxnSp>
        <p:nvCxnSpPr>
          <p:cNvPr id="21" name="Straight Arrow Connector 20">
            <a:extLst>
              <a:ext uri="{FF2B5EF4-FFF2-40B4-BE49-F238E27FC236}">
                <a16:creationId xmlns:a16="http://schemas.microsoft.com/office/drawing/2014/main" id="{36CCD7D8-1C4A-6014-3118-DB66AE9D7D0A}"/>
              </a:ext>
            </a:extLst>
          </p:cNvPr>
          <p:cNvCxnSpPr>
            <a:cxnSpLocks/>
          </p:cNvCxnSpPr>
          <p:nvPr/>
        </p:nvCxnSpPr>
        <p:spPr>
          <a:xfrm>
            <a:off x="1006103" y="4913521"/>
            <a:ext cx="508354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B6F6AA3-8E9C-9989-D39F-94674E436FD4}"/>
              </a:ext>
            </a:extLst>
          </p:cNvPr>
          <p:cNvSpPr txBox="1"/>
          <p:nvPr/>
        </p:nvSpPr>
        <p:spPr>
          <a:xfrm>
            <a:off x="722051" y="4750373"/>
            <a:ext cx="284052" cy="307777"/>
          </a:xfrm>
          <a:prstGeom prst="rect">
            <a:avLst/>
          </a:prstGeom>
          <a:noFill/>
        </p:spPr>
        <p:txBody>
          <a:bodyPr wrap="none" rtlCol="0">
            <a:spAutoFit/>
          </a:bodyPr>
          <a:lstStyle/>
          <a:p>
            <a:r>
              <a:rPr lang="en-US" b="1" dirty="0">
                <a:solidFill>
                  <a:schemeClr val="accent1"/>
                </a:solidFill>
              </a:rPr>
              <a:t>7</a:t>
            </a:r>
          </a:p>
        </p:txBody>
      </p:sp>
      <p:cxnSp>
        <p:nvCxnSpPr>
          <p:cNvPr id="23" name="Straight Arrow Connector 22">
            <a:extLst>
              <a:ext uri="{FF2B5EF4-FFF2-40B4-BE49-F238E27FC236}">
                <a16:creationId xmlns:a16="http://schemas.microsoft.com/office/drawing/2014/main" id="{F78A09DB-A90D-C816-2BCC-B12EB5962A52}"/>
              </a:ext>
            </a:extLst>
          </p:cNvPr>
          <p:cNvCxnSpPr>
            <a:cxnSpLocks/>
          </p:cNvCxnSpPr>
          <p:nvPr/>
        </p:nvCxnSpPr>
        <p:spPr>
          <a:xfrm flipV="1">
            <a:off x="788000" y="1847850"/>
            <a:ext cx="24800" cy="21755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C3C1C95-818F-FBCA-01BA-D4021B7E335D}"/>
              </a:ext>
            </a:extLst>
          </p:cNvPr>
          <p:cNvSpPr txBox="1"/>
          <p:nvPr/>
        </p:nvSpPr>
        <p:spPr>
          <a:xfrm>
            <a:off x="586374" y="4057132"/>
            <a:ext cx="284052" cy="307777"/>
          </a:xfrm>
          <a:prstGeom prst="rect">
            <a:avLst/>
          </a:prstGeom>
          <a:noFill/>
        </p:spPr>
        <p:txBody>
          <a:bodyPr wrap="none" rtlCol="0">
            <a:spAutoFit/>
          </a:bodyPr>
          <a:lstStyle/>
          <a:p>
            <a:r>
              <a:rPr lang="en-US" b="1" dirty="0">
                <a:solidFill>
                  <a:schemeClr val="accent1"/>
                </a:solidFill>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17" grpId="0"/>
      <p:bldP spid="19" grpId="0"/>
      <p:bldP spid="22"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7"/>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2. We see first what stands out</a:t>
            </a:r>
            <a:endParaRPr sz="2800" dirty="0">
              <a:latin typeface="Arial"/>
              <a:cs typeface="Arial"/>
              <a:sym typeface="Arial"/>
            </a:endParaRPr>
          </a:p>
        </p:txBody>
      </p:sp>
      <p:sp>
        <p:nvSpPr>
          <p:cNvPr id="339" name="Google Shape;339;p37"/>
          <p:cNvSpPr txBox="1"/>
          <p:nvPr/>
        </p:nvSpPr>
        <p:spPr>
          <a:xfrm>
            <a:off x="6892625" y="1585400"/>
            <a:ext cx="4529400" cy="2627899"/>
          </a:xfrm>
          <a:prstGeom prst="rect">
            <a:avLst/>
          </a:prstGeom>
          <a:noFill/>
          <a:ln>
            <a:noFill/>
          </a:ln>
        </p:spPr>
        <p:txBody>
          <a:bodyPr spcFirstLastPara="1" wrap="square" lIns="0" tIns="12700" rIns="0" bIns="0" anchor="t" anchorCtr="0">
            <a:spAutoFit/>
          </a:bodyPr>
          <a:lstStyle/>
          <a:p>
            <a:pPr marL="0" marR="0" lvl="0" indent="0" algn="l" rtl="0">
              <a:lnSpc>
                <a:spcPct val="118333"/>
              </a:lnSpc>
              <a:spcBef>
                <a:spcPts val="0"/>
              </a:spcBef>
              <a:spcAft>
                <a:spcPts val="0"/>
              </a:spcAft>
              <a:buNone/>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We naturally gravitate towards </a:t>
            </a:r>
            <a:r>
              <a:rPr lang="en-US" sz="1800" dirty="0">
                <a:solidFill>
                  <a:srgbClr val="0070C0"/>
                </a:solidFill>
                <a:latin typeface="Calibri" panose="020F0502020204030204" pitchFamily="34" charset="0"/>
                <a:ea typeface="Calibri" panose="020F0502020204030204" pitchFamily="34" charset="0"/>
                <a:cs typeface="Calibri" panose="020F0502020204030204" pitchFamily="34" charset="0"/>
              </a:rPr>
              <a:t>contrasts</a:t>
            </a: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 </a:t>
            </a:r>
            <a:r>
              <a:rPr lang="en-US" sz="1800" dirty="0">
                <a:solidFill>
                  <a:srgbClr val="0070C0"/>
                </a:solidFill>
                <a:latin typeface="Calibri" panose="020F0502020204030204" pitchFamily="34" charset="0"/>
                <a:ea typeface="Calibri" panose="020F0502020204030204" pitchFamily="34" charset="0"/>
                <a:cs typeface="Calibri" panose="020F0502020204030204" pitchFamily="34" charset="0"/>
              </a:rPr>
              <a:t>differences</a:t>
            </a: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 and </a:t>
            </a:r>
            <a:r>
              <a:rPr lang="en-US" sz="1800" dirty="0">
                <a:solidFill>
                  <a:srgbClr val="0070C0"/>
                </a:solidFill>
                <a:latin typeface="Calibri" panose="020F0502020204030204" pitchFamily="34" charset="0"/>
                <a:ea typeface="Calibri" panose="020F0502020204030204" pitchFamily="34" charset="0"/>
                <a:cs typeface="Calibri" panose="020F0502020204030204" pitchFamily="34" charset="0"/>
              </a:rPr>
              <a:t>gaps</a:t>
            </a: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0" marR="0" lvl="0" indent="0" algn="l" rtl="0">
              <a:lnSpc>
                <a:spcPct val="118333"/>
              </a:lnSpc>
              <a:spcBef>
                <a:spcPts val="0"/>
              </a:spcBef>
              <a:spcAft>
                <a:spcPts val="0"/>
              </a:spcAft>
              <a:buNone/>
            </a:pP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368300" marR="0" lvl="0" indent="-285750" algn="l" rtl="0">
              <a:lnSpc>
                <a:spcPct val="118333"/>
              </a:lnSpc>
              <a:spcBef>
                <a:spcPts val="0"/>
              </a:spcBef>
              <a:spcAft>
                <a:spcPts val="0"/>
              </a:spcAft>
              <a:buClr>
                <a:schemeClr val="dk1"/>
              </a:buClr>
              <a:buSzPts val="2300"/>
              <a:buFont typeface="Arial" panose="020B0604020202020204" pitchFamily="34" charset="0"/>
              <a:buChar char="•"/>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The story should be told with what stands out. If you highlight something, that’s what people will remember.</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368300" marR="0" lvl="0" indent="-285750" algn="l" rtl="0">
              <a:lnSpc>
                <a:spcPct val="118333"/>
              </a:lnSpc>
              <a:spcBef>
                <a:spcPts val="0"/>
              </a:spcBef>
              <a:spcAft>
                <a:spcPts val="0"/>
              </a:spcAft>
              <a:buClr>
                <a:schemeClr val="dk1"/>
              </a:buClr>
              <a:buSzPts val="2300"/>
              <a:buFont typeface="Arial" panose="020B0604020202020204" pitchFamily="34" charset="0"/>
              <a:buChar char="•"/>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Work to explain any outliers if they don’t support your theme.</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341" name="Google Shape;341;p37"/>
          <p:cNvSpPr txBox="1"/>
          <p:nvPr/>
        </p:nvSpPr>
        <p:spPr>
          <a:xfrm>
            <a:off x="3814265" y="6284971"/>
            <a:ext cx="3000000" cy="3539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None/>
              <a:defRPr sz="1100" i="1">
                <a:solidFill>
                  <a:schemeClr val="dk1"/>
                </a:solidFill>
                <a:latin typeface="Calibri"/>
                <a:ea typeface="Calibri"/>
                <a:cs typeface="Calibri"/>
              </a:defRPr>
            </a:lvl1pPr>
          </a:lstStyle>
          <a:p>
            <a:r>
              <a:rPr lang="en-US" dirty="0">
                <a:sym typeface="Calibri"/>
              </a:rPr>
              <a:t>Good Charts by Scott </a:t>
            </a:r>
            <a:r>
              <a:rPr lang="en-US" dirty="0" err="1">
                <a:sym typeface="Calibri"/>
              </a:rPr>
              <a:t>Berinato</a:t>
            </a:r>
            <a:endParaRPr dirty="0"/>
          </a:p>
        </p:txBody>
      </p:sp>
      <p:sp>
        <p:nvSpPr>
          <p:cNvPr id="342" name="Google Shape;342;p37"/>
          <p:cNvSpPr txBox="1"/>
          <p:nvPr/>
        </p:nvSpPr>
        <p:spPr>
          <a:xfrm>
            <a:off x="228600" y="907268"/>
            <a:ext cx="825917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i="1" dirty="0">
                <a:solidFill>
                  <a:srgbClr val="FF0000"/>
                </a:solidFill>
                <a:latin typeface="Calibri"/>
                <a:ea typeface="Calibri"/>
                <a:cs typeface="Calibri"/>
                <a:sym typeface="Calibri"/>
              </a:rPr>
              <a:t>****   What are the first three </a:t>
            </a:r>
            <a:r>
              <a:rPr lang="en-US" sz="1700" b="1" i="1" dirty="0">
                <a:solidFill>
                  <a:srgbClr val="FF0000"/>
                </a:solidFill>
                <a:latin typeface="Calibri"/>
                <a:ea typeface="Calibri"/>
                <a:cs typeface="Calibri"/>
                <a:sym typeface="Calibri"/>
              </a:rPr>
              <a:t>attributes/characteristics </a:t>
            </a:r>
            <a:r>
              <a:rPr lang="en-US" sz="1700" i="1" dirty="0">
                <a:solidFill>
                  <a:srgbClr val="FF0000"/>
                </a:solidFill>
                <a:latin typeface="Calibri"/>
                <a:ea typeface="Calibri"/>
                <a:cs typeface="Calibri"/>
                <a:sym typeface="Calibri"/>
              </a:rPr>
              <a:t>you see in this picture?     ****</a:t>
            </a:r>
            <a:endParaRPr sz="1700" i="1" dirty="0">
              <a:solidFill>
                <a:srgbClr val="FF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97E42F2-FF16-C38C-C3B9-1E40C281E12F}"/>
              </a:ext>
            </a:extLst>
          </p:cNvPr>
          <p:cNvGrpSpPr/>
          <p:nvPr/>
        </p:nvGrpSpPr>
        <p:grpSpPr>
          <a:xfrm>
            <a:off x="483049" y="1404646"/>
            <a:ext cx="5727251" cy="4504975"/>
            <a:chOff x="368749" y="919737"/>
            <a:chExt cx="5727251" cy="4504975"/>
          </a:xfrm>
        </p:grpSpPr>
        <p:pic>
          <p:nvPicPr>
            <p:cNvPr id="340" name="Google Shape;340;p37"/>
            <p:cNvPicPr preferRelativeResize="0"/>
            <p:nvPr/>
          </p:nvPicPr>
          <p:blipFill>
            <a:blip r:embed="rId3">
              <a:alphaModFix/>
              <a:extLst>
                <a:ext uri="{BEBA8EAE-BF5A-486C-A8C5-ECC9F3942E4B}">
                  <a14:imgProps xmlns:a14="http://schemas.microsoft.com/office/drawing/2010/main">
                    <a14:imgLayer r:embed="rId4">
                      <a14:imgEffect>
                        <a14:sharpenSoften amount="26000"/>
                      </a14:imgEffect>
                    </a14:imgLayer>
                  </a14:imgProps>
                </a:ext>
              </a:extLst>
            </a:blip>
            <a:stretch>
              <a:fillRect/>
            </a:stretch>
          </p:blipFill>
          <p:spPr>
            <a:xfrm>
              <a:off x="368749" y="919737"/>
              <a:ext cx="5727251" cy="4504975"/>
            </a:xfrm>
            <a:prstGeom prst="rect">
              <a:avLst/>
            </a:prstGeom>
            <a:noFill/>
            <a:ln>
              <a:noFill/>
            </a:ln>
          </p:spPr>
        </p:pic>
        <p:sp>
          <p:nvSpPr>
            <p:cNvPr id="2" name="Rectangle 1">
              <a:extLst>
                <a:ext uri="{FF2B5EF4-FFF2-40B4-BE49-F238E27FC236}">
                  <a16:creationId xmlns:a16="http://schemas.microsoft.com/office/drawing/2014/main" id="{5AC16BEA-95D7-2DA8-E4EE-351A09801903}"/>
                </a:ext>
              </a:extLst>
            </p:cNvPr>
            <p:cNvSpPr/>
            <p:nvPr/>
          </p:nvSpPr>
          <p:spPr>
            <a:xfrm>
              <a:off x="1949448" y="5091338"/>
              <a:ext cx="698501" cy="2222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50000"/>
                    </a:schemeClr>
                  </a:solidFill>
                </a:rPr>
                <a:t>Outage</a:t>
              </a:r>
            </a:p>
          </p:txBody>
        </p:sp>
        <p:sp>
          <p:nvSpPr>
            <p:cNvPr id="3" name="Rectangle 2">
              <a:extLst>
                <a:ext uri="{FF2B5EF4-FFF2-40B4-BE49-F238E27FC236}">
                  <a16:creationId xmlns:a16="http://schemas.microsoft.com/office/drawing/2014/main" id="{371E4BC8-4B3D-3861-DA75-4315DF109397}"/>
                </a:ext>
              </a:extLst>
            </p:cNvPr>
            <p:cNvSpPr/>
            <p:nvPr/>
          </p:nvSpPr>
          <p:spPr>
            <a:xfrm>
              <a:off x="2381826" y="2620823"/>
              <a:ext cx="698501" cy="222250"/>
            </a:xfrm>
            <a:prstGeom prst="rect">
              <a:avLst/>
            </a:prstGeom>
            <a:solidFill>
              <a:srgbClr val="EDEEF0"/>
            </a:solidFill>
            <a:ln>
              <a:solidFill>
                <a:srgbClr val="EDEE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050" dirty="0">
                <a:solidFill>
                  <a:schemeClr val="bg1">
                    <a:lumMod val="5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8"/>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2800">
                <a:latin typeface="Arial"/>
                <a:cs typeface="Arial"/>
              </a:rPr>
              <a:t>3. We see only a few things at once</a:t>
            </a:r>
            <a:endParaRPr sz="2800">
              <a:latin typeface="Arial"/>
              <a:cs typeface="Arial"/>
              <a:sym typeface="Arial"/>
            </a:endParaRPr>
          </a:p>
        </p:txBody>
      </p:sp>
      <p:sp>
        <p:nvSpPr>
          <p:cNvPr id="348" name="Google Shape;348;p38"/>
          <p:cNvSpPr txBox="1"/>
          <p:nvPr/>
        </p:nvSpPr>
        <p:spPr>
          <a:xfrm>
            <a:off x="7152457" y="1317204"/>
            <a:ext cx="4529400" cy="2627899"/>
          </a:xfrm>
          <a:prstGeom prst="rect">
            <a:avLst/>
          </a:prstGeom>
          <a:noFill/>
          <a:ln>
            <a:noFill/>
          </a:ln>
        </p:spPr>
        <p:txBody>
          <a:bodyPr spcFirstLastPara="1" wrap="square" lIns="0" tIns="12700" rIns="0" bIns="0" anchor="t" anchorCtr="0">
            <a:spAutoFit/>
          </a:bodyPr>
          <a:lstStyle/>
          <a:p>
            <a:pPr marL="0" marR="0" lvl="0" indent="0" algn="l" rtl="0">
              <a:lnSpc>
                <a:spcPct val="118333"/>
              </a:lnSpc>
              <a:spcBef>
                <a:spcPts val="0"/>
              </a:spcBef>
              <a:spcAft>
                <a:spcPts val="0"/>
              </a:spcAft>
              <a:buNone/>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A visual that plots thousands of data points can tell too many stories (or reach the wrong conclusion).</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0" marR="0" lvl="0" indent="0" algn="l" rtl="0">
              <a:lnSpc>
                <a:spcPct val="118333"/>
              </a:lnSpc>
              <a:spcBef>
                <a:spcPts val="0"/>
              </a:spcBef>
              <a:spcAft>
                <a:spcPts val="0"/>
              </a:spcAft>
              <a:buNone/>
            </a:pP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368300" marR="0" lvl="0" indent="-285750" algn="l" rtl="0">
              <a:lnSpc>
                <a:spcPct val="118333"/>
              </a:lnSpc>
              <a:spcBef>
                <a:spcPts val="0"/>
              </a:spcBef>
              <a:spcAft>
                <a:spcPts val="0"/>
              </a:spcAft>
              <a:buClr>
                <a:schemeClr val="dk1"/>
              </a:buClr>
              <a:buSzPts val="2300"/>
              <a:buFont typeface="Arial" panose="020B0604020202020204" pitchFamily="34" charset="0"/>
              <a:buChar char="•"/>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Plot the points you need (3-5 categories is a good rule of thumb)</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368300" marR="0" lvl="0" indent="-285750" algn="l" rtl="0">
              <a:lnSpc>
                <a:spcPct val="118333"/>
              </a:lnSpc>
              <a:spcBef>
                <a:spcPts val="0"/>
              </a:spcBef>
              <a:spcAft>
                <a:spcPts val="0"/>
              </a:spcAft>
              <a:buClr>
                <a:schemeClr val="dk1"/>
              </a:buClr>
              <a:buSzPts val="2300"/>
              <a:buFont typeface="Arial" panose="020B0604020202020204" pitchFamily="34" charset="0"/>
              <a:buChar char="•"/>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Avoid presenting many different datasets in the same chart</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349" name="Google Shape;349;p38"/>
          <p:cNvSpPr txBox="1"/>
          <p:nvPr/>
        </p:nvSpPr>
        <p:spPr>
          <a:xfrm>
            <a:off x="3767363" y="6121060"/>
            <a:ext cx="30000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i="1" dirty="0">
                <a:solidFill>
                  <a:schemeClr val="dk1"/>
                </a:solidFill>
                <a:latin typeface="Calibri"/>
                <a:ea typeface="Calibri"/>
                <a:cs typeface="Calibri"/>
                <a:sym typeface="Calibri"/>
              </a:rPr>
              <a:t>Good Charts by Scott </a:t>
            </a:r>
            <a:r>
              <a:rPr lang="en-US" sz="1100" i="1" dirty="0" err="1">
                <a:solidFill>
                  <a:schemeClr val="dk1"/>
                </a:solidFill>
                <a:latin typeface="Calibri"/>
                <a:ea typeface="Calibri"/>
                <a:cs typeface="Calibri"/>
                <a:sym typeface="Calibri"/>
              </a:rPr>
              <a:t>Berinato</a:t>
            </a:r>
            <a:endParaRPr sz="1100" i="1" dirty="0"/>
          </a:p>
        </p:txBody>
      </p:sp>
      <p:pic>
        <p:nvPicPr>
          <p:cNvPr id="350" name="Google Shape;350;p38"/>
          <p:cNvPicPr preferRelativeResize="0"/>
          <p:nvPr/>
        </p:nvPicPr>
        <p:blipFill>
          <a:blip r:embed="rId3">
            <a:alphaModFix/>
          </a:blip>
          <a:stretch>
            <a:fillRect/>
          </a:stretch>
        </p:blipFill>
        <p:spPr>
          <a:xfrm>
            <a:off x="420838" y="1450871"/>
            <a:ext cx="6346525" cy="40948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9"/>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200" b="0"/>
              <a:t>4. We seek meaning and make connections</a:t>
            </a:r>
            <a:endParaRPr sz="3200">
              <a:latin typeface="Arial"/>
              <a:ea typeface="Arial"/>
              <a:cs typeface="Arial"/>
              <a:sym typeface="Arial"/>
            </a:endParaRPr>
          </a:p>
        </p:txBody>
      </p:sp>
      <p:sp>
        <p:nvSpPr>
          <p:cNvPr id="356" name="Google Shape;356;p39"/>
          <p:cNvSpPr txBox="1"/>
          <p:nvPr/>
        </p:nvSpPr>
        <p:spPr>
          <a:xfrm>
            <a:off x="7322175" y="1954650"/>
            <a:ext cx="4529400" cy="2301015"/>
          </a:xfrm>
          <a:prstGeom prst="rect">
            <a:avLst/>
          </a:prstGeom>
          <a:noFill/>
          <a:ln>
            <a:noFill/>
          </a:ln>
        </p:spPr>
        <p:txBody>
          <a:bodyPr spcFirstLastPara="1" wrap="square" lIns="0" tIns="12700" rIns="0" bIns="0" anchor="t" anchorCtr="0">
            <a:spAutoFit/>
          </a:bodyPr>
          <a:lstStyle/>
          <a:p>
            <a:pPr marL="0" marR="0" lvl="0" indent="0" algn="l" rtl="0">
              <a:lnSpc>
                <a:spcPct val="118333"/>
              </a:lnSpc>
              <a:spcBef>
                <a:spcPts val="0"/>
              </a:spcBef>
              <a:spcAft>
                <a:spcPts val="0"/>
              </a:spcAft>
              <a:buNone/>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We will inevitably try to establish connections between pieces of the chart.</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0" marR="0" lvl="0" indent="0" algn="l" rtl="0">
              <a:lnSpc>
                <a:spcPct val="118333"/>
              </a:lnSpc>
              <a:spcBef>
                <a:spcPts val="0"/>
              </a:spcBef>
              <a:spcAft>
                <a:spcPts val="0"/>
              </a:spcAft>
              <a:buNone/>
            </a:pP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368300" marR="0" lvl="0" indent="-285750" algn="l" rtl="0">
              <a:lnSpc>
                <a:spcPct val="118333"/>
              </a:lnSpc>
              <a:spcBef>
                <a:spcPts val="0"/>
              </a:spcBef>
              <a:spcAft>
                <a:spcPts val="0"/>
              </a:spcAft>
              <a:buClr>
                <a:schemeClr val="dk1"/>
              </a:buClr>
              <a:buSzPts val="2300"/>
              <a:buFont typeface="Arial" panose="020B0604020202020204" pitchFamily="34" charset="0"/>
              <a:buChar char="•"/>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Be careful with font, color, width - similar color mean similar items</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368300" marR="0" lvl="0" indent="-285750" algn="l" rtl="0">
              <a:lnSpc>
                <a:spcPct val="118333"/>
              </a:lnSpc>
              <a:spcBef>
                <a:spcPts val="0"/>
              </a:spcBef>
              <a:spcAft>
                <a:spcPts val="0"/>
              </a:spcAft>
              <a:buClr>
                <a:schemeClr val="dk1"/>
              </a:buClr>
              <a:buSzPts val="2300"/>
              <a:buFont typeface="Arial" panose="020B0604020202020204" pitchFamily="34" charset="0"/>
              <a:buChar char="•"/>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Avoid presenting many different datasets in the same chart</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357" name="Google Shape;357;p39"/>
          <p:cNvSpPr txBox="1"/>
          <p:nvPr/>
        </p:nvSpPr>
        <p:spPr>
          <a:xfrm>
            <a:off x="4280425" y="5676700"/>
            <a:ext cx="24648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None/>
              <a:defRPr sz="1100" i="1">
                <a:solidFill>
                  <a:schemeClr val="dk1"/>
                </a:solidFill>
                <a:latin typeface="Calibri"/>
                <a:ea typeface="Calibri"/>
                <a:cs typeface="Calibri"/>
              </a:defRPr>
            </a:lvl1pPr>
          </a:lstStyle>
          <a:p>
            <a:r>
              <a:rPr lang="en-US" dirty="0">
                <a:sym typeface="Calibri"/>
              </a:rPr>
              <a:t>Good Charts by Scott </a:t>
            </a:r>
            <a:r>
              <a:rPr lang="en-US" dirty="0" err="1">
                <a:sym typeface="Calibri"/>
              </a:rPr>
              <a:t>Berinato</a:t>
            </a:r>
            <a:endParaRPr dirty="0"/>
          </a:p>
        </p:txBody>
      </p:sp>
      <p:pic>
        <p:nvPicPr>
          <p:cNvPr id="358" name="Google Shape;358;p39"/>
          <p:cNvPicPr preferRelativeResize="0"/>
          <p:nvPr/>
        </p:nvPicPr>
        <p:blipFill>
          <a:blip r:embed="rId3">
            <a:alphaModFix/>
          </a:blip>
          <a:stretch>
            <a:fillRect/>
          </a:stretch>
        </p:blipFill>
        <p:spPr>
          <a:xfrm>
            <a:off x="32651" y="1084786"/>
            <a:ext cx="6712574" cy="45919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0"/>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5. We rely on conventions and metaphors</a:t>
            </a:r>
            <a:endParaRPr sz="2800" dirty="0">
              <a:latin typeface="Arial"/>
              <a:cs typeface="Arial"/>
              <a:sym typeface="Arial"/>
            </a:endParaRPr>
          </a:p>
        </p:txBody>
      </p:sp>
      <p:sp>
        <p:nvSpPr>
          <p:cNvPr id="364" name="Google Shape;364;p40"/>
          <p:cNvSpPr txBox="1"/>
          <p:nvPr/>
        </p:nvSpPr>
        <p:spPr>
          <a:xfrm>
            <a:off x="7283449" y="1915429"/>
            <a:ext cx="4339525" cy="2627899"/>
          </a:xfrm>
          <a:prstGeom prst="rect">
            <a:avLst/>
          </a:prstGeom>
          <a:noFill/>
          <a:ln>
            <a:noFill/>
          </a:ln>
        </p:spPr>
        <p:txBody>
          <a:bodyPr spcFirstLastPara="1" wrap="square" lIns="0" tIns="12700" rIns="0" bIns="0" anchor="t" anchorCtr="0">
            <a:spAutoFit/>
          </a:bodyPr>
          <a:lstStyle/>
          <a:p>
            <a:pPr marL="0" marR="0" lvl="0" indent="0" algn="l" rtl="0">
              <a:lnSpc>
                <a:spcPct val="118333"/>
              </a:lnSpc>
              <a:spcBef>
                <a:spcPts val="0"/>
              </a:spcBef>
              <a:spcAft>
                <a:spcPts val="0"/>
              </a:spcAft>
              <a:buNone/>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Challenging conventions will frustrate your viewers. Try to account for conventions as much as possible.</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0" marR="0" lvl="0" indent="0" algn="l" rtl="0">
              <a:lnSpc>
                <a:spcPct val="118333"/>
              </a:lnSpc>
              <a:spcBef>
                <a:spcPts val="0"/>
              </a:spcBef>
              <a:spcAft>
                <a:spcPts val="0"/>
              </a:spcAft>
              <a:buNone/>
            </a:pP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368300" marR="0" lvl="0" indent="-285750" algn="l" rtl="0">
              <a:lnSpc>
                <a:spcPct val="118333"/>
              </a:lnSpc>
              <a:spcBef>
                <a:spcPts val="0"/>
              </a:spcBef>
              <a:spcAft>
                <a:spcPts val="0"/>
              </a:spcAft>
              <a:buClr>
                <a:schemeClr val="dk1"/>
              </a:buClr>
              <a:buSzPts val="2300"/>
              <a:buFont typeface="Arial" panose="020B0604020202020204" pitchFamily="34" charset="0"/>
              <a:buChar char="•"/>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Avoid switching conventions (red = loss, green = gain), time, direction of north/south/east/west</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a:p>
            <a:pPr marL="368300" marR="0" lvl="0" indent="-285750" algn="l" rtl="0">
              <a:lnSpc>
                <a:spcPct val="118333"/>
              </a:lnSpc>
              <a:spcBef>
                <a:spcPts val="0"/>
              </a:spcBef>
              <a:spcAft>
                <a:spcPts val="0"/>
              </a:spcAft>
              <a:buClr>
                <a:schemeClr val="dk1"/>
              </a:buClr>
              <a:buSzPts val="2300"/>
              <a:buFont typeface="Arial" panose="020B0604020202020204" pitchFamily="34" charset="0"/>
              <a:buChar char="•"/>
            </a:pPr>
            <a:r>
              <a:rPr lang="en-US" sz="1800" dirty="0">
                <a:solidFill>
                  <a:schemeClr val="dk1"/>
                </a:solidFill>
                <a:latin typeface="Calibri" panose="020F0502020204030204" pitchFamily="34" charset="0"/>
                <a:ea typeface="Calibri" panose="020F0502020204030204" pitchFamily="34" charset="0"/>
                <a:cs typeface="Calibri" panose="020F0502020204030204" pitchFamily="34" charset="0"/>
              </a:rPr>
              <a:t>Be consistent with your other visuals</a:t>
            </a:r>
            <a:endParaRPr sz="1800"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365" name="Google Shape;365;p40"/>
          <p:cNvSpPr txBox="1"/>
          <p:nvPr/>
        </p:nvSpPr>
        <p:spPr>
          <a:xfrm>
            <a:off x="6716329" y="6279844"/>
            <a:ext cx="3000000" cy="3539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0" indent="0">
              <a:buNone/>
              <a:defRPr sz="1100" i="1">
                <a:solidFill>
                  <a:schemeClr val="dk1"/>
                </a:solidFill>
                <a:latin typeface="Calibri"/>
                <a:ea typeface="Calibri"/>
                <a:cs typeface="Calibri"/>
              </a:defRPr>
            </a:lvl1pPr>
          </a:lstStyle>
          <a:p>
            <a:r>
              <a:rPr lang="en-US" dirty="0">
                <a:sym typeface="Calibri"/>
              </a:rPr>
              <a:t>Good Charts by Scott </a:t>
            </a:r>
            <a:r>
              <a:rPr lang="en-US" dirty="0" err="1">
                <a:sym typeface="Calibri"/>
              </a:rPr>
              <a:t>Berinato</a:t>
            </a:r>
            <a:endParaRPr dirty="0"/>
          </a:p>
        </p:txBody>
      </p:sp>
      <p:pic>
        <p:nvPicPr>
          <p:cNvPr id="366" name="Google Shape;366;p40"/>
          <p:cNvPicPr preferRelativeResize="0"/>
          <p:nvPr/>
        </p:nvPicPr>
        <p:blipFill>
          <a:blip r:embed="rId3">
            <a:alphaModFix/>
          </a:blip>
          <a:stretch>
            <a:fillRect/>
          </a:stretch>
        </p:blipFill>
        <p:spPr>
          <a:xfrm>
            <a:off x="334579" y="1555444"/>
            <a:ext cx="6381750" cy="4724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7" name="Google Shape;367;p40"/>
          <p:cNvSpPr txBox="1"/>
          <p:nvPr/>
        </p:nvSpPr>
        <p:spPr>
          <a:xfrm>
            <a:off x="1150275" y="841431"/>
            <a:ext cx="7009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a:solidFill>
                  <a:srgbClr val="FF0000"/>
                </a:solidFill>
                <a:latin typeface="Calibri"/>
                <a:ea typeface="Calibri"/>
                <a:cs typeface="Calibri"/>
                <a:sym typeface="Calibri"/>
              </a:rPr>
              <a:t>What items are confusing here?</a:t>
            </a:r>
            <a:endParaRPr sz="1700" dirty="0">
              <a:solidFill>
                <a:srgbClr val="FF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7170" name="Picture 2" descr="IMG_0457 | Newspaper design, Book cover, New era">
            <a:extLst>
              <a:ext uri="{FF2B5EF4-FFF2-40B4-BE49-F238E27FC236}">
                <a16:creationId xmlns:a16="http://schemas.microsoft.com/office/drawing/2014/main" id="{D9D02B0B-12D1-9590-488F-381D69E845A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20934061">
            <a:off x="5082640" y="851368"/>
            <a:ext cx="2100478" cy="2800636"/>
          </a:xfrm>
          <a:prstGeom prst="rect">
            <a:avLst/>
          </a:prstGeom>
          <a:ln w="28575"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338" name="Google Shape;338;p37"/>
          <p:cNvSpPr txBox="1">
            <a:spLocks noGrp="1"/>
          </p:cNvSpPr>
          <p:nvPr>
            <p:ph type="title"/>
          </p:nvPr>
        </p:nvSpPr>
        <p:spPr>
          <a:xfrm>
            <a:off x="228600" y="59830"/>
            <a:ext cx="11963400" cy="443711"/>
          </a:xfrm>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The Power of Illusion/Illustration</a:t>
            </a:r>
            <a:endParaRPr sz="2800" dirty="0">
              <a:latin typeface="Arial"/>
              <a:cs typeface="Arial"/>
              <a:sym typeface="Arial"/>
            </a:endParaRPr>
          </a:p>
        </p:txBody>
      </p:sp>
      <p:pic>
        <p:nvPicPr>
          <p:cNvPr id="7174" name="Picture 6">
            <a:extLst>
              <a:ext uri="{FF2B5EF4-FFF2-40B4-BE49-F238E27FC236}">
                <a16:creationId xmlns:a16="http://schemas.microsoft.com/office/drawing/2014/main" id="{51A7C4E0-5C8D-2EC5-8A4A-F2786C487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2733" y="280969"/>
            <a:ext cx="3861504" cy="5728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7176" name="Picture 8" descr="If Data Could Speak: How Design Choices Change Stories">
            <a:extLst>
              <a:ext uri="{FF2B5EF4-FFF2-40B4-BE49-F238E27FC236}">
                <a16:creationId xmlns:a16="http://schemas.microsoft.com/office/drawing/2014/main" id="{22685ABE-B374-1F1D-0E14-39B977C85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791" y="982229"/>
            <a:ext cx="3861505" cy="5346700"/>
          </a:xfrm>
          <a:prstGeom prst="rect">
            <a:avLst/>
          </a:prstGeom>
          <a:solidFill>
            <a:schemeClr val="bg1"/>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9" name="Arrow: Left-Right 8">
            <a:extLst>
              <a:ext uri="{FF2B5EF4-FFF2-40B4-BE49-F238E27FC236}">
                <a16:creationId xmlns:a16="http://schemas.microsoft.com/office/drawing/2014/main" id="{DB6A77A3-F9C7-FF7C-16F7-DA4D5B286DE2}"/>
              </a:ext>
            </a:extLst>
          </p:cNvPr>
          <p:cNvSpPr/>
          <p:nvPr/>
        </p:nvSpPr>
        <p:spPr>
          <a:xfrm>
            <a:off x="5332083" y="3999831"/>
            <a:ext cx="1601592" cy="2000250"/>
          </a:xfrm>
          <a:prstGeom prst="leftRightArrow">
            <a:avLst>
              <a:gd name="adj1" fmla="val 50000"/>
              <a:gd name="adj2" fmla="val 24914"/>
            </a:avLst>
          </a:prstGeom>
          <a:solidFill>
            <a:srgbClr val="FFC000"/>
          </a:solidFill>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EAF6-A614-999B-ADD1-255DE7058046}"/>
              </a:ext>
            </a:extLst>
          </p:cNvPr>
          <p:cNvSpPr/>
          <p:nvPr/>
        </p:nvSpPr>
        <p:spPr>
          <a:xfrm>
            <a:off x="3129315" y="1371600"/>
            <a:ext cx="1441981" cy="3479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80" name="Picture 12" descr="Upward Curved Arrow Images – Browse 9,987 Stock Photos ...">
            <a:extLst>
              <a:ext uri="{FF2B5EF4-FFF2-40B4-BE49-F238E27FC236}">
                <a16:creationId xmlns:a16="http://schemas.microsoft.com/office/drawing/2014/main" id="{D772E573-D8FE-6DD8-16D7-74A33482B887}"/>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030737">
            <a:off x="2772909" y="4105788"/>
            <a:ext cx="1859756" cy="1292495"/>
          </a:xfrm>
          <a:prstGeom prst="rect">
            <a:avLst/>
          </a:prstGeom>
          <a:solidFill>
            <a:schemeClr val="lt1">
              <a:alpha val="0"/>
            </a:schemeClr>
          </a:solidFill>
          <a:effectLst>
            <a:outerShdw blurRad="50800" dist="50800" dir="5400000" algn="ctr" rotWithShape="0">
              <a:srgbClr val="000000">
                <a:alpha val="4000"/>
              </a:srgbClr>
            </a:outerShdw>
          </a:effectLst>
        </p:spPr>
      </p:pic>
      <p:pic>
        <p:nvPicPr>
          <p:cNvPr id="7" name="Picture 6">
            <a:extLst>
              <a:ext uri="{FF2B5EF4-FFF2-40B4-BE49-F238E27FC236}">
                <a16:creationId xmlns:a16="http://schemas.microsoft.com/office/drawing/2014/main" id="{BC4DC30E-03F5-3F5A-450B-AD51C184ED94}"/>
              </a:ext>
            </a:extLst>
          </p:cNvPr>
          <p:cNvPicPr>
            <a:picLocks noChangeAspect="1" noChangeArrowheads="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l="63117" t="29272" r="1298" b="1969"/>
          <a:stretch/>
        </p:blipFill>
        <p:spPr bwMode="auto">
          <a:xfrm rot="10800000" flipH="1">
            <a:off x="3060862" y="1414763"/>
            <a:ext cx="1327504" cy="3883856"/>
          </a:xfrm>
          <a:prstGeom prst="rect">
            <a:avLst/>
          </a:prstGeom>
          <a:solidFill>
            <a:schemeClr val="lt1">
              <a:alpha val="0"/>
            </a:schemeClr>
          </a:solidFill>
          <a:ln w="88900" cap="sq">
            <a:noFill/>
            <a:miter lim="800000"/>
          </a:ln>
          <a:effectLst/>
        </p:spPr>
      </p:pic>
      <p:sp>
        <p:nvSpPr>
          <p:cNvPr id="12" name="Rectangle 11">
            <a:extLst>
              <a:ext uri="{FF2B5EF4-FFF2-40B4-BE49-F238E27FC236}">
                <a16:creationId xmlns:a16="http://schemas.microsoft.com/office/drawing/2014/main" id="{63DDAAF5-71E2-DE0F-FD10-6EC170E2EC99}"/>
              </a:ext>
            </a:extLst>
          </p:cNvPr>
          <p:cNvSpPr/>
          <p:nvPr/>
        </p:nvSpPr>
        <p:spPr>
          <a:xfrm>
            <a:off x="3638550" y="3505200"/>
            <a:ext cx="219075" cy="10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87E5C5-EF5D-F9AB-07CC-52406577E78D}"/>
              </a:ext>
            </a:extLst>
          </p:cNvPr>
          <p:cNvSpPr/>
          <p:nvPr/>
        </p:nvSpPr>
        <p:spPr>
          <a:xfrm>
            <a:off x="4143716" y="3644900"/>
            <a:ext cx="244650" cy="113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58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7" name="Google Shape;87;p14"/>
          <p:cNvSpPr txBox="1"/>
          <p:nvPr/>
        </p:nvSpPr>
        <p:spPr>
          <a:xfrm>
            <a:off x="711925" y="1260564"/>
            <a:ext cx="10346053" cy="4637316"/>
          </a:xfrm>
          <a:prstGeom prst="rect">
            <a:avLst/>
          </a:prstGeom>
          <a:noFill/>
          <a:ln>
            <a:noFill/>
          </a:ln>
        </p:spPr>
        <p:txBody>
          <a:bodyPr spcFirstLastPara="1" wrap="square" lIns="91425" tIns="91425" rIns="91425" bIns="91425" numCol="2" anchor="t" anchorCtr="0">
            <a:noAutofit/>
          </a:bodyPr>
          <a:lstStyle/>
          <a:p>
            <a:pPr lvl="0" algn="l" rtl="0">
              <a:spcAft>
                <a:spcPts val="0"/>
              </a:spcAft>
            </a:pP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**Coding Experience:**</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No experience in coding: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Introductory level of experience: 4 people</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Introductory to intermediate level: 2 people</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Somewhere between beginner and intermediate: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Intermediate skills in R: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Slightly experienced (minor in Data Analytics and Computer Science):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Solid programming experience primarily in R: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Coding for a while, experienced in R and Python: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Decent amount of experience with Python and R: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Experienced programmer (full stack software developer):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Experience level not specifically mentioned: 2 people</a:t>
            </a:r>
          </a:p>
          <a:p>
            <a:pPr lvl="0" algn="l" rtl="0">
              <a:spcAft>
                <a:spcPts val="0"/>
              </a:spcAft>
            </a:pPr>
            <a:endPar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lvl="0" algn="l" rtl="0">
              <a:spcAft>
                <a:spcPts val="0"/>
              </a:spcAft>
            </a:pPr>
            <a:endPar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lvl="0" algn="l" rtl="0">
              <a:spcAft>
                <a:spcPts val="0"/>
              </a:spcAft>
            </a:pPr>
            <a:endPar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lvl="0" algn="l" rtl="0">
              <a:spcAft>
                <a:spcPts val="0"/>
              </a:spcAft>
            </a:pP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**Experience with Specific Languages and Tools:**</a:t>
            </a:r>
          </a:p>
          <a:p>
            <a:pPr lvl="0" algn="l" rtl="0">
              <a:spcAft>
                <a:spcPts val="0"/>
              </a:spcAft>
            </a:pPr>
            <a:r>
              <a:rPr lang="en-US" sz="11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Python: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Familiar</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with Python: 2 people</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Decent</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amount of experience with Python: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Some</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experience in Python: 3 people</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t>
            </a:r>
          </a:p>
          <a:p>
            <a:pPr lvl="0" algn="l" rtl="0">
              <a:spcAft>
                <a:spcPts val="0"/>
              </a:spcAft>
            </a:pPr>
            <a:r>
              <a:rPr lang="en-US" sz="11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R:</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Solid</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experience primarily in R: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Decent</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amount of experience with R: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Comfortable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with R: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Feel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confident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about skills in R: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Intermediate</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skills in R: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Experience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in R mentioned: 3 people</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Introductory experience in R: 1 person</a:t>
            </a:r>
          </a:p>
          <a:p>
            <a:pPr lvl="0" algn="l" rtl="0">
              <a:spcAft>
                <a:spcPts val="0"/>
              </a:spcAft>
            </a:pPr>
            <a:endPar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lvl="0" algn="l" rtl="0">
              <a:spcAft>
                <a:spcPts val="0"/>
              </a:spcAft>
            </a:pPr>
            <a:r>
              <a:rPr lang="en-US" sz="11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Tableau:</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Excited to learn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Tableau: 5 people</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Beginner in Tableau: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Some</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experience in Tableau: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 No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experience with Tableau: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t>
            </a:r>
            <a:r>
              <a:rPr lang="en-US" sz="11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SQL:</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Some</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experience in SQL: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Beginner</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in SQL: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t>
            </a:r>
          </a:p>
          <a:p>
            <a:pPr lvl="0" algn="l" rtl="0">
              <a:spcAft>
                <a:spcPts val="0"/>
              </a:spcAft>
            </a:pPr>
            <a:r>
              <a:rPr lang="en-US" sz="11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Other Tools/Software:</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Experience with </a:t>
            </a:r>
            <a:r>
              <a:rPr lang="en-US" sz="110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DataCamp</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(not specified which languages):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Experience with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ggplot2</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R package: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Experience with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Seaborn</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and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Pandas</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packages (Python):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Experience using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MSSQL </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and </a:t>
            </a:r>
            <a:r>
              <a:rPr lang="en-US" sz="1100" dirty="0" err="1">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BigQuery</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 Experience with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Times New Roman"/>
              </a:rPr>
              <a:t>DAX</a:t>
            </a: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1 person</a:t>
            </a:r>
          </a:p>
          <a:p>
            <a:pPr lvl="0" algn="l" rtl="0">
              <a:spcAft>
                <a:spcPts val="0"/>
              </a:spcAft>
            </a:pPr>
            <a:r>
              <a:rPr lang="en-US" sz="11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t>
            </a:r>
          </a:p>
        </p:txBody>
      </p:sp>
      <p:sp>
        <p:nvSpPr>
          <p:cNvPr id="2" name="Title 1">
            <a:extLst>
              <a:ext uri="{FF2B5EF4-FFF2-40B4-BE49-F238E27FC236}">
                <a16:creationId xmlns:a16="http://schemas.microsoft.com/office/drawing/2014/main" id="{D19AF882-F9C8-3613-352C-99580CD7E49A}"/>
              </a:ext>
            </a:extLst>
          </p:cNvPr>
          <p:cNvSpPr>
            <a:spLocks noGrp="1"/>
          </p:cNvSpPr>
          <p:nvPr>
            <p:ph type="title"/>
          </p:nvPr>
        </p:nvSpPr>
        <p:spPr>
          <a:xfrm>
            <a:off x="228600" y="59830"/>
            <a:ext cx="11963400" cy="443711"/>
          </a:xfrm>
          <a:noFill/>
          <a:ln>
            <a:noFill/>
          </a:ln>
        </p:spPr>
        <p:txBody>
          <a:bodyPr spcFirstLastPara="1" wrap="square" lIns="0" tIns="12700" rIns="0" bIns="0" anchor="t" anchorCtr="0">
            <a:spAutoFit/>
          </a:bodyPr>
          <a:lstStyle/>
          <a:p>
            <a:pPr marL="12700"/>
            <a:r>
              <a:rPr lang="en-US" sz="2800" dirty="0">
                <a:latin typeface="Arial"/>
                <a:cs typeface="Arial"/>
              </a:rPr>
              <a:t>Module 02 - Preamble</a:t>
            </a:r>
          </a:p>
        </p:txBody>
      </p:sp>
    </p:spTree>
    <p:extLst>
      <p:ext uri="{BB962C8B-B14F-4D97-AF65-F5344CB8AC3E}">
        <p14:creationId xmlns:p14="http://schemas.microsoft.com/office/powerpoint/2010/main" val="4119576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2" name="Title 4">
            <a:extLst>
              <a:ext uri="{FF2B5EF4-FFF2-40B4-BE49-F238E27FC236}">
                <a16:creationId xmlns:a16="http://schemas.microsoft.com/office/drawing/2014/main" id="{999EDD59-C1CF-F97D-0FD1-6420842AF57C}"/>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rPr>
              <a:t>Live Programming</a:t>
            </a:r>
          </a:p>
        </p:txBody>
      </p:sp>
      <p:sp>
        <p:nvSpPr>
          <p:cNvPr id="3" name="Subtitle 5">
            <a:extLst>
              <a:ext uri="{FF2B5EF4-FFF2-40B4-BE49-F238E27FC236}">
                <a16:creationId xmlns:a16="http://schemas.microsoft.com/office/drawing/2014/main" id="{06FE45ED-2C15-F236-8934-73B003A107A9}"/>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Let’s go!</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pic>
        <p:nvPicPr>
          <p:cNvPr id="4" name="Picture 3">
            <a:extLst>
              <a:ext uri="{FF2B5EF4-FFF2-40B4-BE49-F238E27FC236}">
                <a16:creationId xmlns:a16="http://schemas.microsoft.com/office/drawing/2014/main" id="{1C000EA7-E43E-C7F9-2BBC-0FDEC7159862}"/>
              </a:ext>
            </a:extLst>
          </p:cNvPr>
          <p:cNvPicPr>
            <a:picLocks noChangeAspect="1"/>
          </p:cNvPicPr>
          <p:nvPr/>
        </p:nvPicPr>
        <p:blipFill>
          <a:blip r:embed="rId3"/>
          <a:stretch>
            <a:fillRect/>
          </a:stretch>
        </p:blipFill>
        <p:spPr>
          <a:xfrm>
            <a:off x="4547026" y="3138282"/>
            <a:ext cx="2991267" cy="29436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7" name="Google Shape;87;p14"/>
          <p:cNvSpPr txBox="1"/>
          <p:nvPr/>
        </p:nvSpPr>
        <p:spPr>
          <a:xfrm>
            <a:off x="556800" y="857098"/>
            <a:ext cx="5423400" cy="13239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And the results are in!</a:t>
            </a:r>
          </a:p>
          <a:p>
            <a:pPr marL="0" lvl="0" indent="0" algn="l" rtl="0">
              <a:lnSpc>
                <a:spcPct val="115000"/>
              </a:lnSpc>
              <a:spcBef>
                <a:spcPts val="1400"/>
              </a:spcBef>
              <a:spcAft>
                <a:spcPts val="0"/>
              </a:spcAft>
              <a:buNone/>
            </a:pPr>
            <a:r>
              <a:rPr lang="en-US" sz="1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a:t>
            </a:r>
          </a:p>
          <a:p>
            <a:pPr marL="457200" lvl="0" indent="-323850" algn="l" rtl="0">
              <a:spcAft>
                <a:spcPts val="0"/>
              </a:spcAft>
              <a:buClr>
                <a:schemeClr val="dk1"/>
              </a:buClr>
              <a:buSzPts val="1500"/>
              <a:buFont typeface="Times New Roman"/>
              <a:buChar char="●"/>
            </a:pP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9 votes (I didn’t add mine)</a:t>
            </a:r>
          </a:p>
          <a:p>
            <a:pPr marL="457200" lvl="0" indent="-323850" algn="l" rtl="0">
              <a:spcAft>
                <a:spcPts val="0"/>
              </a:spcAft>
              <a:buClr>
                <a:schemeClr val="dk1"/>
              </a:buClr>
              <a:buSzPts val="1500"/>
              <a:buFont typeface="Times New Roman"/>
              <a:buChar char="●"/>
            </a:pPr>
            <a:r>
              <a:rPr lang="en-US" sz="1500" u="sng" dirty="0">
                <a:solidFill>
                  <a:schemeClr val="dk1"/>
                </a:solidFill>
                <a:highlight>
                  <a:srgbClr val="FFFF00"/>
                </a:highlight>
                <a:latin typeface="Calibri" panose="020F0502020204030204" pitchFamily="34" charset="0"/>
                <a:ea typeface="Calibri" panose="020F0502020204030204" pitchFamily="34" charset="0"/>
                <a:cs typeface="Calibri" panose="020F0502020204030204" pitchFamily="34" charset="0"/>
                <a:sym typeface="Times New Roman"/>
              </a:rPr>
              <a:t>Thursday April 11</a:t>
            </a:r>
            <a:r>
              <a:rPr lang="en-US" sz="1500" u="sng" baseline="30000" dirty="0">
                <a:solidFill>
                  <a:schemeClr val="dk1"/>
                </a:solidFill>
                <a:highlight>
                  <a:srgbClr val="FFFF00"/>
                </a:highlight>
                <a:latin typeface="Calibri" panose="020F0502020204030204" pitchFamily="34" charset="0"/>
                <a:ea typeface="Calibri" panose="020F0502020204030204" pitchFamily="34" charset="0"/>
                <a:cs typeface="Calibri" panose="020F0502020204030204" pitchFamily="34" charset="0"/>
                <a:sym typeface="Times New Roman"/>
              </a:rPr>
              <a:t>th</a:t>
            </a:r>
            <a:r>
              <a:rPr lang="en-US" sz="1500" u="sng" dirty="0">
                <a:solidFill>
                  <a:schemeClr val="dk1"/>
                </a:solidFill>
                <a:highlight>
                  <a:srgbClr val="FFFF00"/>
                </a:highlight>
                <a:latin typeface="Calibri" panose="020F0502020204030204" pitchFamily="34" charset="0"/>
                <a:ea typeface="Calibri" panose="020F0502020204030204" pitchFamily="34" charset="0"/>
                <a:cs typeface="Calibri" panose="020F0502020204030204" pitchFamily="34" charset="0"/>
                <a:sym typeface="Times New Roman"/>
              </a:rPr>
              <a:t> at 7PM </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is the (clear) winner.</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 name="Title 1">
            <a:extLst>
              <a:ext uri="{FF2B5EF4-FFF2-40B4-BE49-F238E27FC236}">
                <a16:creationId xmlns:a16="http://schemas.microsoft.com/office/drawing/2014/main" id="{D19AF882-F9C8-3613-352C-99580CD7E49A}"/>
              </a:ext>
            </a:extLst>
          </p:cNvPr>
          <p:cNvSpPr>
            <a:spLocks noGrp="1"/>
          </p:cNvSpPr>
          <p:nvPr>
            <p:ph type="title"/>
          </p:nvPr>
        </p:nvSpPr>
        <p:spPr>
          <a:xfrm>
            <a:off x="228600" y="59830"/>
            <a:ext cx="11963400" cy="443711"/>
          </a:xfrm>
          <a:noFill/>
          <a:ln>
            <a:noFill/>
          </a:ln>
        </p:spPr>
        <p:txBody>
          <a:bodyPr spcFirstLastPara="1" wrap="square" lIns="0" tIns="12700" rIns="0" bIns="0" anchor="t" anchorCtr="0">
            <a:spAutoFit/>
          </a:bodyPr>
          <a:lstStyle/>
          <a:p>
            <a:pPr marL="12700"/>
            <a:r>
              <a:rPr lang="en-US" sz="2800" dirty="0">
                <a:latin typeface="Arial"/>
                <a:cs typeface="Arial"/>
              </a:rPr>
              <a:t>Module 02 - Preamble</a:t>
            </a:r>
          </a:p>
        </p:txBody>
      </p:sp>
      <p:graphicFrame>
        <p:nvGraphicFramePr>
          <p:cNvPr id="3" name="Chart 2">
            <a:extLst>
              <a:ext uri="{FF2B5EF4-FFF2-40B4-BE49-F238E27FC236}">
                <a16:creationId xmlns:a16="http://schemas.microsoft.com/office/drawing/2014/main" id="{0357FCBB-72AE-843F-3137-84FE18F0BA97}"/>
              </a:ext>
            </a:extLst>
          </p:cNvPr>
          <p:cNvGraphicFramePr>
            <a:graphicFrameLocks/>
          </p:cNvGraphicFramePr>
          <p:nvPr>
            <p:extLst>
              <p:ext uri="{D42A27DB-BD31-4B8C-83A1-F6EECF244321}">
                <p14:modId xmlns:p14="http://schemas.microsoft.com/office/powerpoint/2010/main" val="2688044202"/>
              </p:ext>
            </p:extLst>
          </p:nvPr>
        </p:nvGraphicFramePr>
        <p:xfrm>
          <a:off x="6497684" y="857098"/>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8194" name="Picture 2" descr="Tableau Software Solutions | Moyo Services">
            <a:extLst>
              <a:ext uri="{FF2B5EF4-FFF2-40B4-BE49-F238E27FC236}">
                <a16:creationId xmlns:a16="http://schemas.microsoft.com/office/drawing/2014/main" id="{9D743D15-1AEC-493E-35AF-45FDB5B7A6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684" y="3893820"/>
            <a:ext cx="571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48DA84-13BB-7545-8A47-B2C1300C7614}"/>
              </a:ext>
            </a:extLst>
          </p:cNvPr>
          <p:cNvSpPr txBox="1"/>
          <p:nvPr/>
        </p:nvSpPr>
        <p:spPr>
          <a:xfrm>
            <a:off x="2519499" y="4248294"/>
            <a:ext cx="648245" cy="1323439"/>
          </a:xfrm>
          <a:prstGeom prst="rect">
            <a:avLst/>
          </a:prstGeom>
          <a:noFill/>
        </p:spPr>
        <p:txBody>
          <a:bodyPr wrap="square">
            <a:spAutoFit/>
          </a:bodyPr>
          <a:lstStyle/>
          <a:p>
            <a:r>
              <a:rPr lang="en-US" sz="8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t>
            </a:r>
            <a:endParaRPr lang="en-US" sz="8000" dirty="0"/>
          </a:p>
        </p:txBody>
      </p:sp>
      <p:sp>
        <p:nvSpPr>
          <p:cNvPr id="6" name="TextBox 5">
            <a:extLst>
              <a:ext uri="{FF2B5EF4-FFF2-40B4-BE49-F238E27FC236}">
                <a16:creationId xmlns:a16="http://schemas.microsoft.com/office/drawing/2014/main" id="{4853548C-122F-5551-4F27-272D73A4CC9F}"/>
              </a:ext>
            </a:extLst>
          </p:cNvPr>
          <p:cNvSpPr txBox="1"/>
          <p:nvPr/>
        </p:nvSpPr>
        <p:spPr>
          <a:xfrm>
            <a:off x="8783684" y="4307077"/>
            <a:ext cx="648245" cy="1323439"/>
          </a:xfrm>
          <a:prstGeom prst="rect">
            <a:avLst/>
          </a:prstGeom>
          <a:noFill/>
        </p:spPr>
        <p:txBody>
          <a:bodyPr wrap="square">
            <a:spAutoFit/>
          </a:bodyPr>
          <a:lstStyle/>
          <a:p>
            <a:r>
              <a:rPr lang="en-US" sz="8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t>
            </a:r>
            <a:endParaRPr lang="en-US" sz="8000" dirty="0"/>
          </a:p>
        </p:txBody>
      </p:sp>
    </p:spTree>
    <p:extLst>
      <p:ext uri="{BB962C8B-B14F-4D97-AF65-F5344CB8AC3E}">
        <p14:creationId xmlns:p14="http://schemas.microsoft.com/office/powerpoint/2010/main" val="106912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graphicFrame>
        <p:nvGraphicFramePr>
          <p:cNvPr id="85" name="Google Shape;85;p14"/>
          <p:cNvGraphicFramePr/>
          <p:nvPr>
            <p:extLst>
              <p:ext uri="{D42A27DB-BD31-4B8C-83A1-F6EECF244321}">
                <p14:modId xmlns:p14="http://schemas.microsoft.com/office/powerpoint/2010/main" val="1011448677"/>
              </p:ext>
            </p:extLst>
          </p:nvPr>
        </p:nvGraphicFramePr>
        <p:xfrm>
          <a:off x="2133600" y="3906789"/>
          <a:ext cx="7924800" cy="1481700"/>
        </p:xfrm>
        <a:graphic>
          <a:graphicData uri="http://schemas.openxmlformats.org/drawingml/2006/table">
            <a:tbl>
              <a:tblPr>
                <a:noFill/>
                <a:tableStyleId>{976FA230-860F-42D7-82FD-C4AD660C44E7}</a:tableStyleId>
              </a:tblPr>
              <a:tblGrid>
                <a:gridCol w="26416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US" sz="1500" b="1">
                          <a:solidFill>
                            <a:srgbClr val="FFFFFF"/>
                          </a:solidFill>
                          <a:latin typeface="Times New Roman"/>
                          <a:ea typeface="Times New Roman"/>
                          <a:cs typeface="Times New Roman"/>
                          <a:sym typeface="Times New Roman"/>
                        </a:rPr>
                        <a:t>EDA</a:t>
                      </a:r>
                      <a:endParaRPr sz="1500" b="1">
                        <a:solidFill>
                          <a:srgbClr val="FFFFFF"/>
                        </a:solidFill>
                        <a:latin typeface="Times New Roman"/>
                        <a:ea typeface="Times New Roman"/>
                        <a:cs typeface="Times New Roman"/>
                        <a:sym typeface="Times New Roman"/>
                      </a:endParaRPr>
                    </a:p>
                  </a:txBody>
                  <a:tcPr marL="84675" marR="84675" marT="84675" marB="84675">
                    <a:solidFill>
                      <a:srgbClr val="1C4587"/>
                    </a:solidFill>
                  </a:tcPr>
                </a:tc>
                <a:tc>
                  <a:txBody>
                    <a:bodyPr/>
                    <a:lstStyle/>
                    <a:p>
                      <a:pPr marL="0" lvl="0" indent="0" algn="ctr" rtl="0">
                        <a:spcBef>
                          <a:spcPts val="0"/>
                        </a:spcBef>
                        <a:spcAft>
                          <a:spcPts val="0"/>
                        </a:spcAft>
                        <a:buNone/>
                      </a:pPr>
                      <a:r>
                        <a:rPr lang="en-US" sz="1500" b="1">
                          <a:solidFill>
                            <a:srgbClr val="FFFFFF"/>
                          </a:solidFill>
                          <a:latin typeface="Times New Roman"/>
                          <a:ea typeface="Times New Roman"/>
                          <a:cs typeface="Times New Roman"/>
                          <a:sym typeface="Times New Roman"/>
                        </a:rPr>
                        <a:t>Data Viz</a:t>
                      </a:r>
                      <a:endParaRPr sz="1500" b="1">
                        <a:solidFill>
                          <a:srgbClr val="FFFFFF"/>
                        </a:solidFill>
                        <a:latin typeface="Times New Roman"/>
                        <a:ea typeface="Times New Roman"/>
                        <a:cs typeface="Times New Roman"/>
                        <a:sym typeface="Times New Roman"/>
                      </a:endParaRPr>
                    </a:p>
                  </a:txBody>
                  <a:tcPr marL="84675" marR="84675" marT="84675" marB="84675">
                    <a:solidFill>
                      <a:srgbClr val="1C4587"/>
                    </a:solidFill>
                  </a:tcPr>
                </a:tc>
                <a:tc>
                  <a:txBody>
                    <a:bodyPr/>
                    <a:lstStyle/>
                    <a:p>
                      <a:pPr marL="0" lvl="0" indent="0" algn="ctr" rtl="0">
                        <a:spcBef>
                          <a:spcPts val="0"/>
                        </a:spcBef>
                        <a:spcAft>
                          <a:spcPts val="0"/>
                        </a:spcAft>
                        <a:buNone/>
                      </a:pPr>
                      <a:r>
                        <a:rPr lang="en-US" sz="1500" b="1">
                          <a:solidFill>
                            <a:srgbClr val="FFFFFF"/>
                          </a:solidFill>
                          <a:latin typeface="Times New Roman"/>
                          <a:ea typeface="Times New Roman"/>
                          <a:cs typeface="Times New Roman"/>
                          <a:sym typeface="Times New Roman"/>
                        </a:rPr>
                        <a:t>Assignments</a:t>
                      </a:r>
                      <a:endParaRPr sz="1500" b="1">
                        <a:solidFill>
                          <a:srgbClr val="FFFFFF"/>
                        </a:solidFill>
                        <a:latin typeface="Times New Roman"/>
                        <a:ea typeface="Times New Roman"/>
                        <a:cs typeface="Times New Roman"/>
                        <a:sym typeface="Times New Roman"/>
                      </a:endParaRPr>
                    </a:p>
                  </a:txBody>
                  <a:tcPr marL="84675" marR="84675" marT="84675" marB="84675">
                    <a:solidFill>
                      <a:srgbClr val="1C4587"/>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Provost &amp; Fawcett Ch. 2</a:t>
                      </a:r>
                      <a:endParaRPr sz="1500">
                        <a:latin typeface="Times New Roman"/>
                        <a:ea typeface="Times New Roman"/>
                        <a:cs typeface="Times New Roman"/>
                        <a:sym typeface="Times New Roman"/>
                      </a:endParaRPr>
                    </a:p>
                    <a:p>
                      <a:pPr marL="0" lvl="0" indent="0" algn="ctr" rtl="0">
                        <a:spcBef>
                          <a:spcPts val="0"/>
                        </a:spcBef>
                        <a:spcAft>
                          <a:spcPts val="0"/>
                        </a:spcAft>
                        <a:buNone/>
                      </a:pPr>
                      <a:r>
                        <a:rPr lang="en-US" sz="1500">
                          <a:latin typeface="Times New Roman"/>
                          <a:ea typeface="Times New Roman"/>
                          <a:cs typeface="Times New Roman"/>
                          <a:sym typeface="Times New Roman"/>
                        </a:rPr>
                        <a:t>Banasiewicz Ch. 3, 6</a:t>
                      </a:r>
                      <a:endParaRPr sz="1500">
                        <a:latin typeface="Times New Roman"/>
                        <a:ea typeface="Times New Roman"/>
                        <a:cs typeface="Times New Roman"/>
                        <a:sym typeface="Times New Roman"/>
                      </a:endParaRPr>
                    </a:p>
                    <a:p>
                      <a:pPr marL="0" lvl="0" indent="0" algn="ctr" rtl="0">
                        <a:spcBef>
                          <a:spcPts val="0"/>
                        </a:spcBef>
                        <a:spcAft>
                          <a:spcPts val="0"/>
                        </a:spcAft>
                        <a:buNone/>
                      </a:pPr>
                      <a:r>
                        <a:rPr lang="en-US" sz="1500">
                          <a:latin typeface="Times New Roman"/>
                          <a:ea typeface="Times New Roman"/>
                          <a:cs typeface="Times New Roman"/>
                          <a:sym typeface="Times New Roman"/>
                        </a:rPr>
                        <a:t>HBR - A Refresher on Statistical Significance</a:t>
                      </a:r>
                      <a:endParaRPr sz="1500">
                        <a:latin typeface="Times New Roman"/>
                        <a:ea typeface="Times New Roman"/>
                        <a:cs typeface="Times New Roman"/>
                        <a:sym typeface="Times New Roman"/>
                      </a:endParaRPr>
                    </a:p>
                  </a:txBody>
                  <a:tcPr marL="84675" marR="84675" marT="84675" marB="84675"/>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Yau Chapters 5-7</a:t>
                      </a:r>
                      <a:endParaRPr sz="1500">
                        <a:latin typeface="Times New Roman"/>
                        <a:ea typeface="Times New Roman"/>
                        <a:cs typeface="Times New Roman"/>
                        <a:sym typeface="Times New Roman"/>
                      </a:endParaRPr>
                    </a:p>
                    <a:p>
                      <a:pPr marL="0" lvl="0" indent="0" algn="ctr" rtl="0">
                        <a:spcBef>
                          <a:spcPts val="0"/>
                        </a:spcBef>
                        <a:spcAft>
                          <a:spcPts val="0"/>
                        </a:spcAft>
                        <a:buNone/>
                      </a:pPr>
                      <a:r>
                        <a:rPr lang="en-US" sz="1500">
                          <a:latin typeface="Times New Roman"/>
                          <a:ea typeface="Times New Roman"/>
                          <a:cs typeface="Times New Roman"/>
                          <a:sym typeface="Times New Roman"/>
                        </a:rPr>
                        <a:t>Cairo Chapters 5-7</a:t>
                      </a:r>
                      <a:endParaRPr sz="1500">
                        <a:latin typeface="Times New Roman"/>
                        <a:ea typeface="Times New Roman"/>
                        <a:cs typeface="Times New Roman"/>
                        <a:sym typeface="Times New Roman"/>
                      </a:endParaRPr>
                    </a:p>
                    <a:p>
                      <a:pPr marL="0" lvl="0" indent="0" algn="ctr" rtl="0">
                        <a:spcBef>
                          <a:spcPts val="0"/>
                        </a:spcBef>
                        <a:spcAft>
                          <a:spcPts val="0"/>
                        </a:spcAft>
                        <a:buNone/>
                      </a:pPr>
                      <a:r>
                        <a:rPr lang="en-US" sz="1500">
                          <a:latin typeface="Times New Roman"/>
                          <a:ea typeface="Times New Roman"/>
                          <a:cs typeface="Times New Roman"/>
                          <a:sym typeface="Times New Roman"/>
                        </a:rPr>
                        <a:t>Wickham Chapters 1-2</a:t>
                      </a:r>
                      <a:endParaRPr sz="1500">
                        <a:latin typeface="Times New Roman"/>
                        <a:ea typeface="Times New Roman"/>
                        <a:cs typeface="Times New Roman"/>
                        <a:sym typeface="Times New Roman"/>
                      </a:endParaRPr>
                    </a:p>
                  </a:txBody>
                  <a:tcPr marL="84675" marR="84675" marT="84675" marB="84675"/>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Week 2 - Position Paper 1 (10%)</a:t>
                      </a:r>
                      <a:endParaRPr sz="1500">
                        <a:latin typeface="Times New Roman"/>
                        <a:ea typeface="Times New Roman"/>
                        <a:cs typeface="Times New Roman"/>
                        <a:sym typeface="Times New Roman"/>
                      </a:endParaRPr>
                    </a:p>
                  </a:txBody>
                  <a:tcPr marL="84675" marR="84675" marT="84675" marB="84675"/>
                </a:tc>
                <a:extLst>
                  <a:ext uri="{0D108BD9-81ED-4DB2-BD59-A6C34878D82A}">
                    <a16:rowId xmlns:a16="http://schemas.microsoft.com/office/drawing/2014/main" val="10001"/>
                  </a:ext>
                </a:extLst>
              </a:tr>
            </a:tbl>
          </a:graphicData>
        </a:graphic>
      </p:graphicFrame>
      <p:sp>
        <p:nvSpPr>
          <p:cNvPr id="86" name="Google Shape;86;p14"/>
          <p:cNvSpPr txBox="1"/>
          <p:nvPr/>
        </p:nvSpPr>
        <p:spPr>
          <a:xfrm>
            <a:off x="6211800" y="1371047"/>
            <a:ext cx="5423400" cy="19192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To-Do List</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1500"/>
              </a:spcBef>
              <a:spcAft>
                <a:spcPts val="0"/>
              </a:spcAft>
              <a:buClr>
                <a:schemeClr val="dk1"/>
              </a:buClr>
              <a:buSzPts val="1500"/>
              <a:buFont typeface="Times New Roman"/>
              <a:buAutoNum type="arabicPeriod"/>
            </a:pPr>
            <a:r>
              <a:rPr lang="en-US" sz="15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Review: </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materials linked on the content page</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AutoNum type="arabicPeriod"/>
            </a:pPr>
            <a:r>
              <a:rPr lang="en-US" sz="15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Complete: </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Assignment 02 - Position Paper 01 </a:t>
            </a:r>
          </a:p>
          <a:p>
            <a:pPr marL="457200" lvl="0" indent="-323850" algn="l" rtl="0">
              <a:lnSpc>
                <a:spcPct val="115000"/>
              </a:lnSpc>
              <a:spcBef>
                <a:spcPts val="0"/>
              </a:spcBef>
              <a:spcAft>
                <a:spcPts val="0"/>
              </a:spcAft>
              <a:buClr>
                <a:schemeClr val="dk1"/>
              </a:buClr>
              <a:buSzPts val="1500"/>
              <a:buFont typeface="Times New Roman"/>
              <a:buAutoNum type="arabicPeriod"/>
            </a:pPr>
            <a:r>
              <a:rPr lang="en-US" sz="15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Attend: </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Class Session</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AutoNum type="arabicPeriod"/>
            </a:pPr>
            <a:r>
              <a:rPr lang="en-US" sz="15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Complete: </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This module's quiz: Module 02: Quiz 02</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87" name="Google Shape;87;p14"/>
          <p:cNvSpPr txBox="1"/>
          <p:nvPr/>
        </p:nvSpPr>
        <p:spPr>
          <a:xfrm>
            <a:off x="527400" y="1371047"/>
            <a:ext cx="5423400" cy="21846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700" b="1"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Objectives</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1500"/>
              </a:spcBef>
              <a:spcAft>
                <a:spcPts val="0"/>
              </a:spcAft>
              <a:buClr>
                <a:schemeClr val="dk1"/>
              </a:buClr>
              <a:buSzPts val="1500"/>
              <a:buFont typeface="Times New Roman"/>
              <a:buChar char="●"/>
            </a:pP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Illustrate how to turn data into a </a:t>
            </a:r>
            <a:r>
              <a:rPr lang="en-US" sz="1500" dirty="0">
                <a:solidFill>
                  <a:srgbClr val="0070C0"/>
                </a:solidFill>
                <a:latin typeface="Calibri" panose="020F0502020204030204" pitchFamily="34" charset="0"/>
                <a:ea typeface="Calibri" panose="020F0502020204030204" pitchFamily="34" charset="0"/>
                <a:cs typeface="Calibri" panose="020F0502020204030204" pitchFamily="34" charset="0"/>
                <a:sym typeface="Times New Roman"/>
              </a:rPr>
              <a:t>competitive advantage</a:t>
            </a:r>
            <a:endParaRPr sz="1500" dirty="0">
              <a:solidFill>
                <a:srgbClr val="0070C0"/>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Determine the </a:t>
            </a:r>
            <a:r>
              <a:rPr lang="en-US" sz="1500" dirty="0">
                <a:solidFill>
                  <a:srgbClr val="0070C0"/>
                </a:solidFill>
                <a:latin typeface="Calibri" panose="020F0502020204030204" pitchFamily="34" charset="0"/>
                <a:ea typeface="Calibri" panose="020F0502020204030204" pitchFamily="34" charset="0"/>
                <a:cs typeface="Calibri" panose="020F0502020204030204" pitchFamily="34" charset="0"/>
                <a:sym typeface="Times New Roman"/>
              </a:rPr>
              <a:t>data science workflow </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and where potential projects fall</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23850" algn="l" rtl="0">
              <a:lnSpc>
                <a:spcPct val="115000"/>
              </a:lnSpc>
              <a:spcBef>
                <a:spcPts val="0"/>
              </a:spcBef>
              <a:spcAft>
                <a:spcPts val="0"/>
              </a:spcAft>
              <a:buClr>
                <a:schemeClr val="dk1"/>
              </a:buClr>
              <a:buSzPts val="1500"/>
              <a:buFont typeface="Times New Roman"/>
              <a:buChar char="●"/>
            </a:pP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Utilize key aspects of </a:t>
            </a:r>
            <a:r>
              <a:rPr lang="en-US" sz="1500" dirty="0">
                <a:solidFill>
                  <a:srgbClr val="0070C0"/>
                </a:solidFill>
                <a:latin typeface="Calibri" panose="020F0502020204030204" pitchFamily="34" charset="0"/>
                <a:ea typeface="Calibri" panose="020F0502020204030204" pitchFamily="34" charset="0"/>
                <a:cs typeface="Calibri" panose="020F0502020204030204" pitchFamily="34" charset="0"/>
                <a:sym typeface="Times New Roman"/>
              </a:rPr>
              <a:t>human perception </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and </a:t>
            </a:r>
            <a:r>
              <a:rPr lang="en-US" sz="1500" dirty="0">
                <a:solidFill>
                  <a:srgbClr val="0070C0"/>
                </a:solidFill>
                <a:latin typeface="Calibri" panose="020F0502020204030204" pitchFamily="34" charset="0"/>
                <a:ea typeface="Calibri" panose="020F0502020204030204" pitchFamily="34" charset="0"/>
                <a:cs typeface="Calibri" panose="020F0502020204030204" pitchFamily="34" charset="0"/>
                <a:sym typeface="Times New Roman"/>
              </a:rPr>
              <a:t>cognition</a:t>
            </a:r>
            <a:r>
              <a:rPr lang="en-US"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 to create useful visualizations</a:t>
            </a:r>
            <a:endParaRPr sz="15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 name="Title 1">
            <a:extLst>
              <a:ext uri="{FF2B5EF4-FFF2-40B4-BE49-F238E27FC236}">
                <a16:creationId xmlns:a16="http://schemas.microsoft.com/office/drawing/2014/main" id="{D19AF882-F9C8-3613-352C-99580CD7E49A}"/>
              </a:ext>
            </a:extLst>
          </p:cNvPr>
          <p:cNvSpPr>
            <a:spLocks noGrp="1"/>
          </p:cNvSpPr>
          <p:nvPr>
            <p:ph type="title"/>
          </p:nvPr>
        </p:nvSpPr>
        <p:spPr>
          <a:noFill/>
          <a:ln>
            <a:noFill/>
          </a:ln>
        </p:spPr>
        <p:txBody>
          <a:bodyPr spcFirstLastPara="1" wrap="square" lIns="0" tIns="12700" rIns="0" bIns="0" anchor="t" anchorCtr="0">
            <a:spAutoFit/>
          </a:bodyPr>
          <a:lstStyle/>
          <a:p>
            <a:pPr marL="12700"/>
            <a:r>
              <a:rPr lang="en-US" sz="2800" dirty="0">
                <a:latin typeface="Arial"/>
                <a:cs typeface="Arial"/>
              </a:rPr>
              <a:t>Module 02 - Overview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93" name="Google Shape;93;p15"/>
          <p:cNvGraphicFramePr/>
          <p:nvPr>
            <p:extLst>
              <p:ext uri="{D42A27DB-BD31-4B8C-83A1-F6EECF244321}">
                <p14:modId xmlns:p14="http://schemas.microsoft.com/office/powerpoint/2010/main" val="1441512239"/>
              </p:ext>
            </p:extLst>
          </p:nvPr>
        </p:nvGraphicFramePr>
        <p:xfrm>
          <a:off x="381001" y="1742350"/>
          <a:ext cx="11430000" cy="4411200"/>
        </p:xfrm>
        <a:graphic>
          <a:graphicData uri="http://schemas.openxmlformats.org/drawingml/2006/table">
            <a:tbl>
              <a:tblPr firstRow="1" bandRow="1">
                <a:noFill/>
                <a:tableStyleId>{5CBFE2F0-5175-4470-8D72-8868F931AE5A}</a:tableStyleId>
              </a:tblPr>
              <a:tblGrid>
                <a:gridCol w="14287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1468750">
                  <a:extLst>
                    <a:ext uri="{9D8B030D-6E8A-4147-A177-3AD203B41FA5}">
                      <a16:colId xmlns:a16="http://schemas.microsoft.com/office/drawing/2014/main" val="20003"/>
                    </a:ext>
                  </a:extLst>
                </a:gridCol>
                <a:gridCol w="1388750">
                  <a:extLst>
                    <a:ext uri="{9D8B030D-6E8A-4147-A177-3AD203B41FA5}">
                      <a16:colId xmlns:a16="http://schemas.microsoft.com/office/drawing/2014/main" val="20004"/>
                    </a:ext>
                  </a:extLst>
                </a:gridCol>
                <a:gridCol w="1539850">
                  <a:extLst>
                    <a:ext uri="{9D8B030D-6E8A-4147-A177-3AD203B41FA5}">
                      <a16:colId xmlns:a16="http://schemas.microsoft.com/office/drawing/2014/main" val="20005"/>
                    </a:ext>
                  </a:extLst>
                </a:gridCol>
                <a:gridCol w="1329075">
                  <a:extLst>
                    <a:ext uri="{9D8B030D-6E8A-4147-A177-3AD203B41FA5}">
                      <a16:colId xmlns:a16="http://schemas.microsoft.com/office/drawing/2014/main" val="20006"/>
                    </a:ext>
                  </a:extLst>
                </a:gridCol>
                <a:gridCol w="1417325">
                  <a:extLst>
                    <a:ext uri="{9D8B030D-6E8A-4147-A177-3AD203B41FA5}">
                      <a16:colId xmlns:a16="http://schemas.microsoft.com/office/drawing/2014/main" val="20007"/>
                    </a:ext>
                  </a:extLst>
                </a:gridCol>
              </a:tblGrid>
              <a:tr h="532850">
                <a:tc>
                  <a:txBody>
                    <a:bodyPr/>
                    <a:lstStyle/>
                    <a:p>
                      <a:pPr marL="398780" marR="0" lvl="0" indent="0" algn="l" rtl="0">
                        <a:lnSpc>
                          <a:spcPct val="100000"/>
                        </a:lnSpc>
                        <a:spcBef>
                          <a:spcPts val="0"/>
                        </a:spcBef>
                        <a:spcAft>
                          <a:spcPts val="0"/>
                        </a:spcAft>
                        <a:buNone/>
                      </a:pPr>
                      <a:r>
                        <a:rPr lang="en-US" sz="1800" b="1" u="none" strike="noStrike" cap="none" dirty="0">
                          <a:solidFill>
                            <a:srgbClr val="404040"/>
                          </a:solidFill>
                          <a:latin typeface="Calibri"/>
                          <a:ea typeface="Calibri"/>
                          <a:cs typeface="Calibri"/>
                          <a:sym typeface="Calibri"/>
                        </a:rPr>
                        <a:t>Week 1</a:t>
                      </a:r>
                      <a:endParaRPr sz="1800" u="none" strike="noStrike" cap="none" dirty="0">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8780" marR="0" lvl="0" indent="0" algn="l" rtl="0">
                        <a:lnSpc>
                          <a:spcPct val="100000"/>
                        </a:lnSpc>
                        <a:spcBef>
                          <a:spcPts val="0"/>
                        </a:spcBef>
                        <a:spcAft>
                          <a:spcPts val="0"/>
                        </a:spcAft>
                        <a:buNone/>
                      </a:pPr>
                      <a:r>
                        <a:rPr lang="en-US" sz="1800" b="1" u="none" strike="noStrike" cap="none" dirty="0">
                          <a:solidFill>
                            <a:srgbClr val="0070C0"/>
                          </a:solidFill>
                          <a:latin typeface="Calibri"/>
                          <a:ea typeface="Calibri"/>
                          <a:cs typeface="Calibri"/>
                          <a:sym typeface="Calibri"/>
                        </a:rPr>
                        <a:t>Week 2</a:t>
                      </a:r>
                      <a:endParaRPr sz="1800" u="none" strike="noStrike" cap="none" dirty="0">
                        <a:solidFill>
                          <a:srgbClr val="0070C0"/>
                        </a:solidFill>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941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3</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878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4</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5877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5</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46355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6</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0035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7</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8862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8</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extLst>
                  <a:ext uri="{0D108BD9-81ED-4DB2-BD59-A6C34878D82A}">
                    <a16:rowId xmlns:a16="http://schemas.microsoft.com/office/drawing/2014/main" val="10000"/>
                  </a:ext>
                </a:extLst>
              </a:tr>
              <a:tr h="2454900">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Course learning objectives</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Data, information, and knowledge</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Intro to data visualization</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dirty="0">
                          <a:solidFill>
                            <a:srgbClr val="0070C0"/>
                          </a:solidFill>
                          <a:latin typeface="Arial"/>
                          <a:ea typeface="Arial"/>
                          <a:cs typeface="Arial"/>
                          <a:sym typeface="Arial"/>
                        </a:rPr>
                        <a:t>Data as a competitive advantage</a:t>
                      </a:r>
                      <a:endParaRPr sz="1300" dirty="0">
                        <a:solidFill>
                          <a:srgbClr val="0070C0"/>
                        </a:solidFill>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solidFill>
                            <a:srgbClr val="0070C0"/>
                          </a:solidFill>
                          <a:latin typeface="Arial"/>
                          <a:ea typeface="Arial"/>
                          <a:cs typeface="Arial"/>
                          <a:sym typeface="Arial"/>
                        </a:rPr>
                        <a:t>CRISP framework</a:t>
                      </a:r>
                      <a:endParaRPr sz="1300" dirty="0">
                        <a:solidFill>
                          <a:srgbClr val="0070C0"/>
                        </a:solidFill>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solidFill>
                            <a:srgbClr val="0070C0"/>
                          </a:solidFill>
                          <a:latin typeface="Arial"/>
                          <a:ea typeface="Arial"/>
                          <a:cs typeface="Arial"/>
                          <a:sym typeface="Arial"/>
                        </a:rPr>
                        <a:t>Human perception and cognition</a:t>
                      </a:r>
                      <a:endParaRPr sz="1900" dirty="0">
                        <a:solidFill>
                          <a:srgbClr val="0070C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Data science value chain</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Intro to ML</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Grammar of graphics</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Data types</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ggplot2 (Grammar of graphics con’t)</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EDA process</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Diagnosis and treatments</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Special cases: time, space, and clusters</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Segmentation</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R Shiny</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Segmentation and profiling</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Tableau and other dashboards</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50800" algn="l" rtl="0">
                        <a:spcBef>
                          <a:spcPts val="0"/>
                        </a:spcBef>
                        <a:spcAft>
                          <a:spcPts val="0"/>
                        </a:spcAft>
                        <a:buSzPts val="800"/>
                        <a:buFont typeface="Arial"/>
                        <a:buChar char="●"/>
                      </a:pPr>
                      <a:r>
                        <a:rPr lang="en-US" sz="1300">
                          <a:latin typeface="Arial"/>
                          <a:ea typeface="Arial"/>
                          <a:cs typeface="Arial"/>
                          <a:sym typeface="Arial"/>
                        </a:rPr>
                        <a:t>Course wrap-up</a:t>
                      </a:r>
                      <a:endParaRPr sz="1300">
                        <a:latin typeface="Arial"/>
                        <a:ea typeface="Arial"/>
                        <a:cs typeface="Arial"/>
                        <a:sym typeface="Arial"/>
                      </a:endParaRPr>
                    </a:p>
                    <a:p>
                      <a:pPr marL="182880" lvl="0" indent="-50800" algn="l" rtl="0">
                        <a:spcBef>
                          <a:spcPts val="0"/>
                        </a:spcBef>
                        <a:spcAft>
                          <a:spcPts val="0"/>
                        </a:spcAft>
                        <a:buSzPts val="800"/>
                        <a:buFont typeface="Arial"/>
                        <a:buChar char="●"/>
                      </a:pPr>
                      <a:r>
                        <a:rPr lang="en-US" sz="1300">
                          <a:latin typeface="Arial"/>
                          <a:ea typeface="Arial"/>
                          <a:cs typeface="Arial"/>
                          <a:sym typeface="Arial"/>
                        </a:rPr>
                        <a:t>Tableau</a:t>
                      </a:r>
                      <a:endParaRPr sz="1900" b="1">
                        <a:solidFill>
                          <a:srgbClr val="404040"/>
                        </a:solidFill>
                        <a:latin typeface="Arial"/>
                        <a:ea typeface="Arial"/>
                        <a:cs typeface="Arial"/>
                        <a:sym typeface="Arial"/>
                      </a:endParaRPr>
                    </a:p>
                  </a:txBody>
                  <a:tcPr marL="0" marR="0" marT="107325" marB="0">
                    <a:solidFill>
                      <a:srgbClr val="E4E7E7"/>
                    </a:solidFill>
                  </a:tcPr>
                </a:tc>
                <a:extLst>
                  <a:ext uri="{0D108BD9-81ED-4DB2-BD59-A6C34878D82A}">
                    <a16:rowId xmlns:a16="http://schemas.microsoft.com/office/drawing/2014/main" val="10001"/>
                  </a:ext>
                </a:extLst>
              </a:tr>
              <a:tr h="711725">
                <a:tc>
                  <a:txBody>
                    <a:bodyPr/>
                    <a:lstStyle/>
                    <a:p>
                      <a:pPr marL="0" marR="0" lvl="0" indent="0" algn="ctr" rtl="0">
                        <a:lnSpc>
                          <a:spcPct val="100000"/>
                        </a:lnSpc>
                        <a:spcBef>
                          <a:spcPts val="0"/>
                        </a:spcBef>
                        <a:spcAft>
                          <a:spcPts val="0"/>
                        </a:spcAft>
                        <a:buClr>
                          <a:srgbClr val="404040"/>
                        </a:buClr>
                        <a:buSzPts val="1600"/>
                        <a:buFont typeface="Arial Narrow"/>
                        <a:buNone/>
                      </a:pPr>
                      <a:r>
                        <a:rPr lang="en-US" sz="1600" b="1" u="none" strike="noStrike" cap="none">
                          <a:solidFill>
                            <a:srgbClr val="404040"/>
                          </a:solidFill>
                          <a:latin typeface="Arial Narrow"/>
                          <a:ea typeface="Arial Narrow"/>
                          <a:cs typeface="Arial Narrow"/>
                          <a:sym typeface="Arial Narrow"/>
                        </a:rPr>
                        <a:t>Introduction</a:t>
                      </a:r>
                      <a:endParaRPr sz="1600" u="none" strike="noStrike" cap="none">
                        <a:latin typeface="Arial Narrow"/>
                        <a:ea typeface="Arial Narrow"/>
                        <a:cs typeface="Arial Narrow"/>
                        <a:sym typeface="Arial Narrow"/>
                      </a:endParaRPr>
                    </a:p>
                    <a:p>
                      <a:pPr marL="0" marR="0" lvl="0" indent="0" algn="ctr" rtl="0">
                        <a:lnSpc>
                          <a:spcPct val="100000"/>
                        </a:lnSpc>
                        <a:spcBef>
                          <a:spcPts val="0"/>
                        </a:spcBef>
                        <a:spcAft>
                          <a:spcPts val="0"/>
                        </a:spcAft>
                        <a:buNone/>
                      </a:pPr>
                      <a:endParaRPr sz="1600" u="none" strike="noStrike" cap="none">
                        <a:latin typeface="Times New Roman"/>
                        <a:ea typeface="Times New Roman"/>
                        <a:cs typeface="Times New Roman"/>
                        <a:sym typeface="Times New Roman"/>
                      </a:endParaRPr>
                    </a:p>
                  </a:txBody>
                  <a:tcPr marL="0" marR="0" marT="0" marB="0" anchor="ctr">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a:txBody>
                    <a:bodyPr/>
                    <a:lstStyle/>
                    <a:p>
                      <a:pPr marL="418465" marR="309880" lvl="0" indent="17779" algn="l" rtl="0">
                        <a:lnSpc>
                          <a:spcPct val="100000"/>
                        </a:lnSpc>
                        <a:spcBef>
                          <a:spcPts val="0"/>
                        </a:spcBef>
                        <a:spcAft>
                          <a:spcPts val="0"/>
                        </a:spcAft>
                        <a:buNone/>
                      </a:pPr>
                      <a:r>
                        <a:rPr lang="en-US" sz="1600" b="1" u="none" strike="noStrike" cap="none" dirty="0">
                          <a:solidFill>
                            <a:srgbClr val="0070C0"/>
                          </a:solidFill>
                          <a:latin typeface="Arial Narrow"/>
                          <a:ea typeface="Arial Narrow"/>
                          <a:cs typeface="Arial Narrow"/>
                          <a:sym typeface="Arial Narrow"/>
                        </a:rPr>
                        <a:t>Position Paper #1</a:t>
                      </a:r>
                      <a:endParaRPr sz="1600" u="none" strike="noStrike" cap="none" dirty="0">
                        <a:solidFill>
                          <a:srgbClr val="0070C0"/>
                        </a:solidFill>
                        <a:latin typeface="Arial Narrow"/>
                        <a:ea typeface="Arial Narrow"/>
                        <a:cs typeface="Arial Narrow"/>
                        <a:sym typeface="Arial Narrow"/>
                      </a:endParaRPr>
                    </a:p>
                  </a:txBody>
                  <a:tcPr marL="0" marR="0" marT="109850"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a:txBody>
                    <a:bodyPr/>
                    <a:lstStyle/>
                    <a:p>
                      <a:pPr marL="419100" marR="309880" lvl="0" indent="17780" algn="l" rtl="0">
                        <a:lnSpc>
                          <a:spcPct val="100000"/>
                        </a:lnSpc>
                        <a:spcBef>
                          <a:spcPts val="0"/>
                        </a:spcBef>
                        <a:spcAft>
                          <a:spcPts val="0"/>
                        </a:spcAft>
                        <a:buNone/>
                      </a:pPr>
                      <a:r>
                        <a:rPr lang="en-US" sz="1600" b="1" u="none" strike="noStrike" cap="none" dirty="0">
                          <a:solidFill>
                            <a:srgbClr val="404040"/>
                          </a:solidFill>
                          <a:latin typeface="Arial Narrow"/>
                          <a:ea typeface="Arial Narrow"/>
                          <a:cs typeface="Arial Narrow"/>
                          <a:sym typeface="Arial Narrow"/>
                        </a:rPr>
                        <a:t>Position Paper #2</a:t>
                      </a:r>
                      <a:endParaRPr sz="1600" u="none" strike="noStrike" cap="none" dirty="0">
                        <a:latin typeface="Arial Narrow"/>
                        <a:ea typeface="Arial Narrow"/>
                        <a:cs typeface="Arial Narrow"/>
                        <a:sym typeface="Arial Narrow"/>
                      </a:endParaRPr>
                    </a:p>
                  </a:txBody>
                  <a:tcPr marL="0" marR="0" marT="109850"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gridSpan="2">
                  <a:txBody>
                    <a:bodyPr/>
                    <a:lstStyle/>
                    <a:p>
                      <a:pPr marL="0" marR="0" lvl="0" indent="0" algn="l" rtl="0">
                        <a:lnSpc>
                          <a:spcPct val="100000"/>
                        </a:lnSpc>
                        <a:spcBef>
                          <a:spcPts val="0"/>
                        </a:spcBef>
                        <a:spcAft>
                          <a:spcPts val="0"/>
                        </a:spcAft>
                        <a:buNone/>
                      </a:pPr>
                      <a:endParaRPr sz="1550" u="none" strike="noStrike" cap="none">
                        <a:latin typeface="Times New Roman"/>
                        <a:ea typeface="Times New Roman"/>
                        <a:cs typeface="Times New Roman"/>
                        <a:sym typeface="Times New Roman"/>
                      </a:endParaRPr>
                    </a:p>
                    <a:p>
                      <a:pPr marL="422275" marR="0" lvl="0" indent="0" algn="l" rtl="0">
                        <a:lnSpc>
                          <a:spcPct val="100000"/>
                        </a:lnSpc>
                        <a:spcBef>
                          <a:spcPts val="0"/>
                        </a:spcBef>
                        <a:spcAft>
                          <a:spcPts val="0"/>
                        </a:spcAft>
                        <a:buNone/>
                      </a:pPr>
                      <a:r>
                        <a:rPr lang="en-US" sz="1600" b="1" u="none" strike="noStrike" cap="none">
                          <a:solidFill>
                            <a:srgbClr val="404040"/>
                          </a:solidFill>
                          <a:latin typeface="Arial Narrow"/>
                          <a:ea typeface="Arial Narrow"/>
                          <a:cs typeface="Arial Narrow"/>
                          <a:sym typeface="Arial Narrow"/>
                        </a:rPr>
                        <a:t>Data Due Diligence Project</a:t>
                      </a:r>
                      <a:endParaRPr sz="1600" u="none" strike="noStrike" cap="none">
                        <a:latin typeface="Arial Narrow"/>
                        <a:ea typeface="Arial Narrow"/>
                        <a:cs typeface="Arial Narrow"/>
                        <a:sym typeface="Arial Narrow"/>
                      </a:endParaRPr>
                    </a:p>
                  </a:txBody>
                  <a:tcPr marL="0" marR="0" marT="5075"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hMerge="1">
                  <a:txBody>
                    <a:bodyPr/>
                    <a:lstStyle/>
                    <a:p>
                      <a:endParaRPr lang="en-US"/>
                    </a:p>
                  </a:txBody>
                  <a:tcPr/>
                </a:tc>
                <a:tc gridSpan="3">
                  <a:txBody>
                    <a:bodyPr/>
                    <a:lstStyle/>
                    <a:p>
                      <a:pPr marL="0" marR="0" lvl="0" indent="0" algn="l" rtl="0">
                        <a:lnSpc>
                          <a:spcPct val="100000"/>
                        </a:lnSpc>
                        <a:spcBef>
                          <a:spcPts val="0"/>
                        </a:spcBef>
                        <a:spcAft>
                          <a:spcPts val="0"/>
                        </a:spcAft>
                        <a:buNone/>
                      </a:pPr>
                      <a:endParaRPr sz="1550" u="none" strike="noStrike" cap="none">
                        <a:latin typeface="Times New Roman"/>
                        <a:ea typeface="Times New Roman"/>
                        <a:cs typeface="Times New Roman"/>
                        <a:sym typeface="Times New Roman"/>
                      </a:endParaRPr>
                    </a:p>
                    <a:p>
                      <a:pPr marL="102870" marR="0" lvl="0" indent="0" algn="ctr" rtl="0">
                        <a:lnSpc>
                          <a:spcPct val="100000"/>
                        </a:lnSpc>
                        <a:spcBef>
                          <a:spcPts val="0"/>
                        </a:spcBef>
                        <a:spcAft>
                          <a:spcPts val="0"/>
                        </a:spcAft>
                        <a:buNone/>
                      </a:pPr>
                      <a:r>
                        <a:rPr lang="en-US" sz="1600" b="1" u="none" strike="noStrike" cap="none">
                          <a:solidFill>
                            <a:srgbClr val="404040"/>
                          </a:solidFill>
                          <a:latin typeface="Arial Narrow"/>
                          <a:ea typeface="Arial Narrow"/>
                          <a:cs typeface="Arial Narrow"/>
                          <a:sym typeface="Arial Narrow"/>
                        </a:rPr>
                        <a:t>Segmentation and Profiling Project</a:t>
                      </a:r>
                      <a:endParaRPr sz="1600" u="none" strike="noStrike" cap="none">
                        <a:latin typeface="Arial Narrow"/>
                        <a:ea typeface="Arial Narrow"/>
                        <a:cs typeface="Arial Narrow"/>
                        <a:sym typeface="Arial Narrow"/>
                      </a:endParaRPr>
                    </a:p>
                  </a:txBody>
                  <a:tcPr marL="0" marR="0" marT="5075" marB="0">
                    <a:lnL w="9525" cap="flat" cmpd="sng">
                      <a:solidFill>
                        <a:srgbClr val="D9D9D9"/>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rgbClr val="FAFAF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711725">
                <a:tc>
                  <a:txBody>
                    <a:bodyPr/>
                    <a:lstStyle/>
                    <a:p>
                      <a:pPr marL="0" marR="0" lvl="0" indent="0" algn="ctr" rtl="0">
                        <a:lnSpc>
                          <a:spcPct val="100000"/>
                        </a:lnSpc>
                        <a:spcBef>
                          <a:spcPts val="0"/>
                        </a:spcBef>
                        <a:spcAft>
                          <a:spcPts val="0"/>
                        </a:spcAft>
                        <a:buNone/>
                      </a:pPr>
                      <a:r>
                        <a:rPr lang="en-US" sz="1600" b="1">
                          <a:solidFill>
                            <a:srgbClr val="404040"/>
                          </a:solidFill>
                          <a:latin typeface="Arial Narrow"/>
                          <a:ea typeface="Arial Narrow"/>
                          <a:cs typeface="Arial Narrow"/>
                          <a:sym typeface="Arial Narrow"/>
                        </a:rPr>
                        <a:t>Quiz 01</a:t>
                      </a:r>
                      <a:endParaRPr sz="1600" b="1" u="none" strike="noStrike" cap="none">
                        <a:solidFill>
                          <a:srgbClr val="404040"/>
                        </a:solidFill>
                        <a:latin typeface="Arial Narrow"/>
                        <a:ea typeface="Arial Narrow"/>
                        <a:cs typeface="Arial Narrow"/>
                        <a:sym typeface="Arial Narrow"/>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dirty="0">
                          <a:solidFill>
                            <a:srgbClr val="0070C0"/>
                          </a:solidFill>
                          <a:latin typeface="Arial Narrow"/>
                          <a:ea typeface="Arial Narrow"/>
                          <a:cs typeface="Arial Narrow"/>
                          <a:sym typeface="Arial Narrow"/>
                        </a:rPr>
                        <a:t>Quiz 02</a:t>
                      </a:r>
                      <a:endParaRPr sz="1600" b="1" u="none" strike="noStrike" cap="none" dirty="0">
                        <a:solidFill>
                          <a:srgbClr val="0070C0"/>
                        </a:solidFill>
                        <a:latin typeface="Arial Narrow"/>
                        <a:ea typeface="Arial Narrow"/>
                        <a:cs typeface="Arial Narrow"/>
                        <a:sym typeface="Arial Narrow"/>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03</a:t>
                      </a:r>
                      <a:endParaRPr sz="1600" b="1" u="none" strike="noStrike" cap="none">
                        <a:solidFill>
                          <a:srgbClr val="404040"/>
                        </a:solidFill>
                        <a:latin typeface="Arial Narrow"/>
                        <a:ea typeface="Arial Narrow"/>
                        <a:cs typeface="Arial Narrow"/>
                        <a:sym typeface="Arial Narrow"/>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04</a:t>
                      </a:r>
                      <a:endParaRPr sz="1550" u="none" strike="noStrike" cap="none">
                        <a:latin typeface="Times New Roman"/>
                        <a:ea typeface="Times New Roman"/>
                        <a:cs typeface="Times New Roman"/>
                        <a:sym typeface="Times New Roman"/>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05</a:t>
                      </a:r>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06</a:t>
                      </a:r>
                      <a:endParaRPr sz="1550" u="none" strike="noStrike" cap="none">
                        <a:latin typeface="Times New Roman"/>
                        <a:ea typeface="Times New Roman"/>
                        <a:cs typeface="Times New Roman"/>
                        <a:sym typeface="Times New Roman"/>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07</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dirty="0">
                          <a:solidFill>
                            <a:srgbClr val="404040"/>
                          </a:solidFill>
                          <a:latin typeface="Arial Narrow"/>
                          <a:ea typeface="Arial Narrow"/>
                          <a:cs typeface="Arial Narrow"/>
                          <a:sym typeface="Arial Narrow"/>
                        </a:rPr>
                        <a:t>Quiz 08</a:t>
                      </a:r>
                      <a:endParaRPr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extLst>
                  <a:ext uri="{0D108BD9-81ED-4DB2-BD59-A6C34878D82A}">
                    <a16:rowId xmlns:a16="http://schemas.microsoft.com/office/drawing/2014/main" val="10003"/>
                  </a:ext>
                </a:extLst>
              </a:tr>
            </a:tbl>
          </a:graphicData>
        </a:graphic>
      </p:graphicFrame>
      <p:sp>
        <p:nvSpPr>
          <p:cNvPr id="95" name="Google Shape;95;p15"/>
          <p:cNvSpPr txBox="1">
            <a:spLocks noGrp="1"/>
          </p:cNvSpPr>
          <p:nvPr>
            <p:ph type="title"/>
          </p:nvPr>
        </p:nvSpPr>
        <p:spPr>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dirty="0"/>
              <a:t>Course Roadmap &amp; Assignments</a:t>
            </a:r>
            <a:endParaRPr sz="3200" dirty="0"/>
          </a:p>
        </p:txBody>
      </p:sp>
      <p:sp>
        <p:nvSpPr>
          <p:cNvPr id="96" name="Google Shape;96;p15"/>
          <p:cNvSpPr/>
          <p:nvPr/>
        </p:nvSpPr>
        <p:spPr>
          <a:xfrm>
            <a:off x="2408146" y="1287548"/>
            <a:ext cx="357906" cy="353651"/>
          </a:xfrm>
          <a:custGeom>
            <a:avLst/>
            <a:gdLst/>
            <a:ahLst/>
            <a:cxnLst/>
            <a:rect l="l" t="t" r="r" b="b"/>
            <a:pathLst>
              <a:path w="424814" h="426085" extrusionOk="0">
                <a:moveTo>
                  <a:pt x="333324" y="220903"/>
                </a:moveTo>
                <a:lnTo>
                  <a:pt x="332333" y="204647"/>
                </a:lnTo>
                <a:lnTo>
                  <a:pt x="329425" y="189052"/>
                </a:lnTo>
                <a:lnTo>
                  <a:pt x="324713" y="174155"/>
                </a:lnTo>
                <a:lnTo>
                  <a:pt x="318274" y="160020"/>
                </a:lnTo>
                <a:lnTo>
                  <a:pt x="294081" y="184264"/>
                </a:lnTo>
                <a:lnTo>
                  <a:pt x="297218" y="192951"/>
                </a:lnTo>
                <a:lnTo>
                  <a:pt x="299389" y="201980"/>
                </a:lnTo>
                <a:lnTo>
                  <a:pt x="300659" y="211315"/>
                </a:lnTo>
                <a:lnTo>
                  <a:pt x="301066" y="220903"/>
                </a:lnTo>
                <a:lnTo>
                  <a:pt x="293433" y="258559"/>
                </a:lnTo>
                <a:lnTo>
                  <a:pt x="272643" y="289394"/>
                </a:lnTo>
                <a:lnTo>
                  <a:pt x="241871" y="310235"/>
                </a:lnTo>
                <a:lnTo>
                  <a:pt x="204292" y="317881"/>
                </a:lnTo>
                <a:lnTo>
                  <a:pt x="166725" y="310235"/>
                </a:lnTo>
                <a:lnTo>
                  <a:pt x="135953" y="289394"/>
                </a:lnTo>
                <a:lnTo>
                  <a:pt x="115163" y="258559"/>
                </a:lnTo>
                <a:lnTo>
                  <a:pt x="107518" y="220903"/>
                </a:lnTo>
                <a:lnTo>
                  <a:pt x="115163" y="183248"/>
                </a:lnTo>
                <a:lnTo>
                  <a:pt x="135953" y="152412"/>
                </a:lnTo>
                <a:lnTo>
                  <a:pt x="166725" y="131572"/>
                </a:lnTo>
                <a:lnTo>
                  <a:pt x="204292" y="123926"/>
                </a:lnTo>
                <a:lnTo>
                  <a:pt x="213868" y="124409"/>
                </a:lnTo>
                <a:lnTo>
                  <a:pt x="223177" y="125806"/>
                </a:lnTo>
                <a:lnTo>
                  <a:pt x="232194" y="128016"/>
                </a:lnTo>
                <a:lnTo>
                  <a:pt x="240855" y="130924"/>
                </a:lnTo>
                <a:lnTo>
                  <a:pt x="265049" y="106680"/>
                </a:lnTo>
                <a:lnTo>
                  <a:pt x="250939" y="100228"/>
                </a:lnTo>
                <a:lnTo>
                  <a:pt x="236080" y="95504"/>
                </a:lnTo>
                <a:lnTo>
                  <a:pt x="220522" y="92595"/>
                </a:lnTo>
                <a:lnTo>
                  <a:pt x="204292" y="91592"/>
                </a:lnTo>
                <a:lnTo>
                  <a:pt x="154190" y="101803"/>
                </a:lnTo>
                <a:lnTo>
                  <a:pt x="113169" y="129578"/>
                </a:lnTo>
                <a:lnTo>
                  <a:pt x="85445" y="170700"/>
                </a:lnTo>
                <a:lnTo>
                  <a:pt x="75260" y="220903"/>
                </a:lnTo>
                <a:lnTo>
                  <a:pt x="85445" y="271106"/>
                </a:lnTo>
                <a:lnTo>
                  <a:pt x="113169" y="312229"/>
                </a:lnTo>
                <a:lnTo>
                  <a:pt x="154190" y="340004"/>
                </a:lnTo>
                <a:lnTo>
                  <a:pt x="204292" y="350215"/>
                </a:lnTo>
                <a:lnTo>
                  <a:pt x="254393" y="340004"/>
                </a:lnTo>
                <a:lnTo>
                  <a:pt x="295427" y="312229"/>
                </a:lnTo>
                <a:lnTo>
                  <a:pt x="323151" y="271106"/>
                </a:lnTo>
                <a:lnTo>
                  <a:pt x="333324" y="220903"/>
                </a:lnTo>
                <a:close/>
              </a:path>
              <a:path w="424814" h="426085" extrusionOk="0">
                <a:moveTo>
                  <a:pt x="408597" y="220903"/>
                </a:moveTo>
                <a:lnTo>
                  <a:pt x="407009" y="195160"/>
                </a:lnTo>
                <a:lnTo>
                  <a:pt x="402348" y="170522"/>
                </a:lnTo>
                <a:lnTo>
                  <a:pt x="394754" y="147104"/>
                </a:lnTo>
                <a:lnTo>
                  <a:pt x="384403" y="125006"/>
                </a:lnTo>
                <a:lnTo>
                  <a:pt x="380644" y="128231"/>
                </a:lnTo>
                <a:lnTo>
                  <a:pt x="373646" y="135775"/>
                </a:lnTo>
                <a:lnTo>
                  <a:pt x="352145" y="133083"/>
                </a:lnTo>
                <a:lnTo>
                  <a:pt x="362280" y="153174"/>
                </a:lnTo>
                <a:lnTo>
                  <a:pt x="369887" y="174574"/>
                </a:lnTo>
                <a:lnTo>
                  <a:pt x="374675" y="197180"/>
                </a:lnTo>
                <a:lnTo>
                  <a:pt x="376339" y="220903"/>
                </a:lnTo>
                <a:lnTo>
                  <a:pt x="370166" y="266598"/>
                </a:lnTo>
                <a:lnTo>
                  <a:pt x="352755" y="307746"/>
                </a:lnTo>
                <a:lnTo>
                  <a:pt x="325805" y="342671"/>
                </a:lnTo>
                <a:lnTo>
                  <a:pt x="290957" y="369684"/>
                </a:lnTo>
                <a:lnTo>
                  <a:pt x="249897" y="387134"/>
                </a:lnTo>
                <a:lnTo>
                  <a:pt x="204292" y="393319"/>
                </a:lnTo>
                <a:lnTo>
                  <a:pt x="158699" y="387134"/>
                </a:lnTo>
                <a:lnTo>
                  <a:pt x="117640" y="369684"/>
                </a:lnTo>
                <a:lnTo>
                  <a:pt x="82791" y="342671"/>
                </a:lnTo>
                <a:lnTo>
                  <a:pt x="55829" y="307746"/>
                </a:lnTo>
                <a:lnTo>
                  <a:pt x="38430" y="266598"/>
                </a:lnTo>
                <a:lnTo>
                  <a:pt x="32258" y="220903"/>
                </a:lnTo>
                <a:lnTo>
                  <a:pt x="38430" y="175209"/>
                </a:lnTo>
                <a:lnTo>
                  <a:pt x="55829" y="134061"/>
                </a:lnTo>
                <a:lnTo>
                  <a:pt x="82791" y="99136"/>
                </a:lnTo>
                <a:lnTo>
                  <a:pt x="117640" y="72123"/>
                </a:lnTo>
                <a:lnTo>
                  <a:pt x="158699" y="54686"/>
                </a:lnTo>
                <a:lnTo>
                  <a:pt x="204292" y="48488"/>
                </a:lnTo>
                <a:lnTo>
                  <a:pt x="227736" y="50088"/>
                </a:lnTo>
                <a:lnTo>
                  <a:pt x="250329" y="54762"/>
                </a:lnTo>
                <a:lnTo>
                  <a:pt x="271805" y="62357"/>
                </a:lnTo>
                <a:lnTo>
                  <a:pt x="291934" y="72745"/>
                </a:lnTo>
                <a:lnTo>
                  <a:pt x="289242" y="51193"/>
                </a:lnTo>
                <a:lnTo>
                  <a:pt x="254635" y="22364"/>
                </a:lnTo>
                <a:lnTo>
                  <a:pt x="204292" y="16154"/>
                </a:lnTo>
                <a:lnTo>
                  <a:pt x="157429" y="21564"/>
                </a:lnTo>
                <a:lnTo>
                  <a:pt x="114414" y="36957"/>
                </a:lnTo>
                <a:lnTo>
                  <a:pt x="76492" y="61112"/>
                </a:lnTo>
                <a:lnTo>
                  <a:pt x="44856" y="92824"/>
                </a:lnTo>
                <a:lnTo>
                  <a:pt x="20751" y="130835"/>
                </a:lnTo>
                <a:lnTo>
                  <a:pt x="5384" y="173939"/>
                </a:lnTo>
                <a:lnTo>
                  <a:pt x="0" y="220903"/>
                </a:lnTo>
                <a:lnTo>
                  <a:pt x="5384" y="267868"/>
                </a:lnTo>
                <a:lnTo>
                  <a:pt x="20751" y="310972"/>
                </a:lnTo>
                <a:lnTo>
                  <a:pt x="44856" y="348983"/>
                </a:lnTo>
                <a:lnTo>
                  <a:pt x="76492" y="380682"/>
                </a:lnTo>
                <a:lnTo>
                  <a:pt x="114414" y="404850"/>
                </a:lnTo>
                <a:lnTo>
                  <a:pt x="157429" y="420243"/>
                </a:lnTo>
                <a:lnTo>
                  <a:pt x="204292" y="425640"/>
                </a:lnTo>
                <a:lnTo>
                  <a:pt x="251167" y="420243"/>
                </a:lnTo>
                <a:lnTo>
                  <a:pt x="294170" y="404850"/>
                </a:lnTo>
                <a:lnTo>
                  <a:pt x="332105" y="380682"/>
                </a:lnTo>
                <a:lnTo>
                  <a:pt x="363740" y="348983"/>
                </a:lnTo>
                <a:lnTo>
                  <a:pt x="387845" y="310972"/>
                </a:lnTo>
                <a:lnTo>
                  <a:pt x="403199" y="267868"/>
                </a:lnTo>
                <a:lnTo>
                  <a:pt x="408597" y="220903"/>
                </a:lnTo>
                <a:close/>
              </a:path>
              <a:path w="424814" h="426085" extrusionOk="0">
                <a:moveTo>
                  <a:pt x="424726" y="53886"/>
                </a:moveTo>
                <a:lnTo>
                  <a:pt x="376339" y="48488"/>
                </a:lnTo>
                <a:lnTo>
                  <a:pt x="370967" y="0"/>
                </a:lnTo>
                <a:lnTo>
                  <a:pt x="311823" y="59270"/>
                </a:lnTo>
                <a:lnTo>
                  <a:pt x="315048" y="87287"/>
                </a:lnTo>
                <a:lnTo>
                  <a:pt x="229031" y="173494"/>
                </a:lnTo>
                <a:lnTo>
                  <a:pt x="223189" y="170891"/>
                </a:lnTo>
                <a:lnTo>
                  <a:pt x="216992" y="168846"/>
                </a:lnTo>
                <a:lnTo>
                  <a:pt x="210502" y="167513"/>
                </a:lnTo>
                <a:lnTo>
                  <a:pt x="203758" y="167030"/>
                </a:lnTo>
                <a:lnTo>
                  <a:pt x="182880" y="171272"/>
                </a:lnTo>
                <a:lnTo>
                  <a:pt x="165785" y="182854"/>
                </a:lnTo>
                <a:lnTo>
                  <a:pt x="154241" y="199986"/>
                </a:lnTo>
                <a:lnTo>
                  <a:pt x="149999" y="220903"/>
                </a:lnTo>
                <a:lnTo>
                  <a:pt x="154241" y="241820"/>
                </a:lnTo>
                <a:lnTo>
                  <a:pt x="165785" y="258953"/>
                </a:lnTo>
                <a:lnTo>
                  <a:pt x="182880" y="270535"/>
                </a:lnTo>
                <a:lnTo>
                  <a:pt x="203758" y="274777"/>
                </a:lnTo>
                <a:lnTo>
                  <a:pt x="224637" y="270535"/>
                </a:lnTo>
                <a:lnTo>
                  <a:pt x="241731" y="258953"/>
                </a:lnTo>
                <a:lnTo>
                  <a:pt x="253276" y="241820"/>
                </a:lnTo>
                <a:lnTo>
                  <a:pt x="257517" y="220903"/>
                </a:lnTo>
                <a:lnTo>
                  <a:pt x="257124" y="214223"/>
                </a:lnTo>
                <a:lnTo>
                  <a:pt x="255981" y="207911"/>
                </a:lnTo>
                <a:lnTo>
                  <a:pt x="254114" y="201891"/>
                </a:lnTo>
                <a:lnTo>
                  <a:pt x="251612" y="196126"/>
                </a:lnTo>
                <a:lnTo>
                  <a:pt x="337629" y="109918"/>
                </a:lnTo>
                <a:lnTo>
                  <a:pt x="365582" y="113144"/>
                </a:lnTo>
                <a:lnTo>
                  <a:pt x="424726" y="53886"/>
                </a:lnTo>
                <a:close/>
              </a:path>
            </a:pathLst>
          </a:custGeom>
          <a:solidFill>
            <a:srgbClr val="FFC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7"/>
          <p:cNvSpPr txBox="1">
            <a:spLocks noGrp="1"/>
          </p:cNvSpPr>
          <p:nvPr>
            <p:ph type="title"/>
          </p:nvPr>
        </p:nvSpPr>
        <p:spPr>
          <a:prstGeom prst="rect">
            <a:avLst/>
          </a:prstGeom>
          <a:noFill/>
          <a:ln>
            <a:noFill/>
          </a:ln>
        </p:spPr>
        <p:txBody>
          <a:bodyPr spcFirstLastPara="1" wrap="square" lIns="0" tIns="12700" rIns="0" bIns="0" anchor="t" anchorCtr="0">
            <a:spAutoFit/>
          </a:bodyPr>
          <a:lstStyle/>
          <a:p>
            <a:pPr marL="12700"/>
            <a:r>
              <a:rPr lang="en-US" sz="2800" dirty="0">
                <a:latin typeface="Arial"/>
                <a:cs typeface="Arial"/>
              </a:rPr>
              <a:t>Position Paper #1 Overview</a:t>
            </a:r>
            <a:endParaRPr sz="2800" dirty="0">
              <a:latin typeface="Arial"/>
              <a:cs typeface="Arial"/>
            </a:endParaRPr>
          </a:p>
        </p:txBody>
      </p:sp>
      <p:sp>
        <p:nvSpPr>
          <p:cNvPr id="111" name="Google Shape;111;p17"/>
          <p:cNvSpPr txBox="1"/>
          <p:nvPr/>
        </p:nvSpPr>
        <p:spPr>
          <a:xfrm>
            <a:off x="1333500" y="1568125"/>
            <a:ext cx="10119464" cy="2955291"/>
          </a:xfrm>
          <a:prstGeom prst="rect">
            <a:avLst/>
          </a:prstGeom>
          <a:noFill/>
          <a:ln>
            <a:noFill/>
          </a:ln>
        </p:spPr>
        <p:txBody>
          <a:bodyPr spcFirstLastPara="1" wrap="square" lIns="0" tIns="128900" rIns="0" bIns="0" anchor="t" anchorCtr="0">
            <a:spAutoFit/>
          </a:bodyPr>
          <a:lstStyle/>
          <a:p>
            <a:pPr marL="0" marR="156845" lvl="0" indent="0" algn="l" rtl="0">
              <a:lnSpc>
                <a:spcPct val="102099"/>
              </a:lnSpc>
              <a:spcBef>
                <a:spcPts val="5"/>
              </a:spcBef>
              <a:spcAft>
                <a:spcPts val="0"/>
              </a:spcAft>
              <a:buNone/>
            </a:pPr>
            <a:r>
              <a:rPr lang="en-US" sz="1800" dirty="0">
                <a:solidFill>
                  <a:schemeClr val="dk1"/>
                </a:solidFill>
                <a:latin typeface="Calibri"/>
                <a:ea typeface="Calibri"/>
                <a:cs typeface="Calibri"/>
                <a:sym typeface="Calibri"/>
              </a:rPr>
              <a:t>Consider the continuum of </a:t>
            </a:r>
            <a:r>
              <a:rPr lang="en-US" sz="1800" b="1" i="1" dirty="0">
                <a:solidFill>
                  <a:srgbClr val="0070C0"/>
                </a:solidFill>
                <a:latin typeface="Calibri"/>
                <a:ea typeface="Calibri"/>
                <a:cs typeface="Calibri"/>
                <a:sym typeface="Calibri"/>
              </a:rPr>
              <a:t>data—information—knowledge</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marR="156845" lvl="0" indent="0" algn="l" rtl="0">
              <a:lnSpc>
                <a:spcPct val="102099"/>
              </a:lnSpc>
              <a:spcBef>
                <a:spcPts val="5"/>
              </a:spcBef>
              <a:spcAft>
                <a:spcPts val="0"/>
              </a:spcAft>
              <a:buNone/>
            </a:pPr>
            <a:endParaRPr sz="1800" dirty="0">
              <a:solidFill>
                <a:schemeClr val="dk1"/>
              </a:solidFill>
              <a:latin typeface="Calibri"/>
              <a:ea typeface="Calibri"/>
              <a:cs typeface="Calibri"/>
              <a:sym typeface="Calibri"/>
            </a:endParaRPr>
          </a:p>
          <a:p>
            <a:pPr marL="0" marR="156845" lvl="0" indent="0" algn="l" rtl="0">
              <a:lnSpc>
                <a:spcPct val="102099"/>
              </a:lnSpc>
              <a:spcBef>
                <a:spcPts val="5"/>
              </a:spcBef>
              <a:spcAft>
                <a:spcPts val="0"/>
              </a:spcAft>
              <a:buNone/>
            </a:pPr>
            <a:r>
              <a:rPr lang="en-US" sz="1800" dirty="0">
                <a:solidFill>
                  <a:schemeClr val="dk1"/>
                </a:solidFill>
                <a:latin typeface="Calibri"/>
                <a:ea typeface="Calibri"/>
                <a:cs typeface="Calibri"/>
                <a:sym typeface="Calibri"/>
              </a:rPr>
              <a:t>When you think about the task of </a:t>
            </a:r>
            <a:r>
              <a:rPr lang="en-US" sz="1800" dirty="0">
                <a:solidFill>
                  <a:srgbClr val="0070C0"/>
                </a:solidFill>
                <a:latin typeface="Calibri"/>
                <a:ea typeface="Calibri"/>
                <a:cs typeface="Calibri"/>
                <a:sym typeface="Calibri"/>
              </a:rPr>
              <a:t>translating data into information </a:t>
            </a:r>
            <a:r>
              <a:rPr lang="en-US" sz="1800" dirty="0">
                <a:solidFill>
                  <a:schemeClr val="dk1"/>
                </a:solidFill>
                <a:latin typeface="Calibri"/>
                <a:ea typeface="Calibri"/>
                <a:cs typeface="Calibri"/>
                <a:sym typeface="Calibri"/>
              </a:rPr>
              <a:t>and the task of extracting meaningful </a:t>
            </a:r>
            <a:r>
              <a:rPr lang="en-US" sz="1800" dirty="0">
                <a:solidFill>
                  <a:srgbClr val="0070C0"/>
                </a:solidFill>
                <a:latin typeface="Calibri"/>
                <a:ea typeface="Calibri"/>
                <a:cs typeface="Calibri"/>
                <a:sym typeface="Calibri"/>
              </a:rPr>
              <a:t>knowledge out of information</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457200" marR="156845" lvl="0" indent="0" algn="l" rtl="0">
              <a:lnSpc>
                <a:spcPct val="102099"/>
              </a:lnSpc>
              <a:spcBef>
                <a:spcPts val="5"/>
              </a:spcBef>
              <a:spcAft>
                <a:spcPts val="0"/>
              </a:spcAft>
              <a:buNone/>
            </a:pPr>
            <a:endParaRPr sz="1800" dirty="0">
              <a:solidFill>
                <a:schemeClr val="dk1"/>
              </a:solidFill>
              <a:latin typeface="Calibri"/>
              <a:ea typeface="Calibri"/>
              <a:cs typeface="Calibri"/>
              <a:sym typeface="Calibri"/>
            </a:endParaRPr>
          </a:p>
          <a:p>
            <a:pPr marL="390525" marR="156845" lvl="0" indent="-285750" algn="l" rtl="0">
              <a:lnSpc>
                <a:spcPct val="102099"/>
              </a:lnSpc>
              <a:spcBef>
                <a:spcPts val="5"/>
              </a:spcBef>
              <a:spcAft>
                <a:spcPts val="0"/>
              </a:spcAft>
              <a:buClr>
                <a:schemeClr val="dk1"/>
              </a:buClr>
              <a:buSzPts val="1950"/>
              <a:buFont typeface="Arial" panose="020B0604020202020204" pitchFamily="34" charset="0"/>
              <a:buChar char="•"/>
            </a:pPr>
            <a:r>
              <a:rPr lang="en-US" sz="1800" dirty="0">
                <a:solidFill>
                  <a:schemeClr val="dk1"/>
                </a:solidFill>
                <a:latin typeface="Calibri"/>
                <a:ea typeface="Calibri"/>
                <a:cs typeface="Calibri"/>
                <a:sym typeface="Calibri"/>
              </a:rPr>
              <a:t>What do you see as the key organizational, data, and use case challenges associated with those tasks? (Please choose three examples)</a:t>
            </a:r>
            <a:endParaRPr sz="1800" dirty="0">
              <a:solidFill>
                <a:schemeClr val="dk1"/>
              </a:solidFill>
              <a:latin typeface="Calibri"/>
              <a:ea typeface="Calibri"/>
              <a:cs typeface="Calibri"/>
              <a:sym typeface="Calibri"/>
            </a:endParaRPr>
          </a:p>
          <a:p>
            <a:pPr marL="390525" marR="156845" lvl="0" indent="-285750" algn="l" rtl="0">
              <a:lnSpc>
                <a:spcPct val="102099"/>
              </a:lnSpc>
              <a:spcBef>
                <a:spcPts val="0"/>
              </a:spcBef>
              <a:spcAft>
                <a:spcPts val="0"/>
              </a:spcAft>
              <a:buClr>
                <a:schemeClr val="dk1"/>
              </a:buClr>
              <a:buSzPts val="1950"/>
              <a:buFont typeface="Arial" panose="020B0604020202020204" pitchFamily="34" charset="0"/>
              <a:buChar char="•"/>
            </a:pPr>
            <a:r>
              <a:rPr lang="en-US" sz="1800" dirty="0">
                <a:solidFill>
                  <a:schemeClr val="dk1"/>
                </a:solidFill>
                <a:latin typeface="Calibri"/>
                <a:ea typeface="Calibri"/>
                <a:cs typeface="Calibri"/>
                <a:sym typeface="Calibri"/>
              </a:rPr>
              <a:t>What are potential solutions to these challenges?</a:t>
            </a:r>
            <a:endParaRPr sz="1800" dirty="0">
              <a:solidFill>
                <a:schemeClr val="dk1"/>
              </a:solidFill>
              <a:latin typeface="Calibri"/>
              <a:ea typeface="Calibri"/>
              <a:cs typeface="Calibri"/>
              <a:sym typeface="Calibri"/>
            </a:endParaRPr>
          </a:p>
          <a:p>
            <a:pPr marL="0" marR="156845" lvl="0" indent="0" algn="l" rtl="0">
              <a:lnSpc>
                <a:spcPct val="102099"/>
              </a:lnSpc>
              <a:spcBef>
                <a:spcPts val="5"/>
              </a:spcBef>
              <a:spcAft>
                <a:spcPts val="0"/>
              </a:spcAft>
              <a:buNone/>
            </a:pPr>
            <a:endParaRPr sz="1800" dirty="0">
              <a:solidFill>
                <a:schemeClr val="dk1"/>
              </a:solidFill>
              <a:latin typeface="Calibri"/>
              <a:ea typeface="Calibri"/>
              <a:cs typeface="Calibri"/>
              <a:sym typeface="Calibri"/>
            </a:endParaRPr>
          </a:p>
          <a:p>
            <a:pPr marL="0" marR="156845" lvl="0" indent="0" algn="l" rtl="0">
              <a:lnSpc>
                <a:spcPct val="102099"/>
              </a:lnSpc>
              <a:spcBef>
                <a:spcPts val="5"/>
              </a:spcBef>
              <a:spcAft>
                <a:spcPts val="0"/>
              </a:spcAft>
              <a:buNone/>
            </a:pPr>
            <a:r>
              <a:rPr lang="en-US" sz="1800" dirty="0">
                <a:solidFill>
                  <a:schemeClr val="dk1"/>
                </a:solidFill>
                <a:latin typeface="Calibri"/>
                <a:ea typeface="Calibri"/>
                <a:cs typeface="Calibri"/>
                <a:sym typeface="Calibri"/>
              </a:rPr>
              <a:t>Be explicit (i.e., fully explain and justify your points) in your explanation. </a:t>
            </a:r>
            <a:r>
              <a:rPr lang="en-US" sz="1800" b="1" dirty="0">
                <a:solidFill>
                  <a:schemeClr val="dk1"/>
                </a:solidFill>
                <a:latin typeface="Calibri"/>
                <a:ea typeface="Calibri"/>
                <a:cs typeface="Calibri"/>
                <a:sym typeface="Calibri"/>
              </a:rPr>
              <a:t>Use and cite resources!</a:t>
            </a:r>
            <a:endParaRPr sz="1800" b="1" dirty="0">
              <a:solidFill>
                <a:schemeClr val="dk1"/>
              </a:solidFill>
              <a:latin typeface="Calibri"/>
              <a:ea typeface="Calibri"/>
              <a:cs typeface="Calibri"/>
              <a:sym typeface="Calibri"/>
            </a:endParaRPr>
          </a:p>
        </p:txBody>
      </p:sp>
      <p:sp>
        <p:nvSpPr>
          <p:cNvPr id="112" name="Google Shape;112;p17"/>
          <p:cNvSpPr txBox="1"/>
          <p:nvPr/>
        </p:nvSpPr>
        <p:spPr>
          <a:xfrm>
            <a:off x="1911350" y="5185017"/>
            <a:ext cx="9741550" cy="751488"/>
          </a:xfrm>
          <a:prstGeom prst="rect">
            <a:avLst/>
          </a:prstGeom>
          <a:noFill/>
          <a:ln>
            <a:noFill/>
          </a:ln>
        </p:spPr>
        <p:txBody>
          <a:bodyPr spcFirstLastPara="1" wrap="square" lIns="0" tIns="12700" rIns="0" bIns="0" anchor="t" anchorCtr="0">
            <a:spAutoFit/>
          </a:bodyPr>
          <a:lstStyle/>
          <a:p>
            <a:pPr marL="298450" marR="0" lvl="0" indent="-285750" algn="l" rtl="0">
              <a:lnSpc>
                <a:spcPct val="100000"/>
              </a:lnSpc>
              <a:spcBef>
                <a:spcPts val="0"/>
              </a:spcBef>
              <a:spcAft>
                <a:spcPts val="0"/>
              </a:spcAft>
              <a:buFont typeface="Arial" panose="020B0604020202020204" pitchFamily="34" charset="0"/>
              <a:buChar char="•"/>
            </a:pPr>
            <a:r>
              <a:rPr lang="en-US" sz="1600" b="1" dirty="0">
                <a:solidFill>
                  <a:schemeClr val="dk1"/>
                </a:solidFill>
                <a:latin typeface="Calibri"/>
                <a:ea typeface="Calibri"/>
                <a:cs typeface="Calibri"/>
                <a:sym typeface="Calibri"/>
              </a:rPr>
              <a:t>Format: No more than 2 single-spaced page in </a:t>
            </a:r>
            <a:r>
              <a:rPr lang="en-US" sz="1600" b="1" u="sng" dirty="0" err="1">
                <a:solidFill>
                  <a:schemeClr val="dk1"/>
                </a:solidFill>
                <a:latin typeface="Calibri"/>
                <a:ea typeface="Calibri"/>
                <a:cs typeface="Calibri"/>
                <a:sym typeface="Calibri"/>
              </a:rPr>
              <a:t>PDFed</a:t>
            </a:r>
            <a:r>
              <a:rPr lang="en-US" sz="1600" b="1" dirty="0">
                <a:solidFill>
                  <a:schemeClr val="dk1"/>
                </a:solidFill>
                <a:latin typeface="Calibri"/>
                <a:ea typeface="Calibri"/>
                <a:cs typeface="Calibri"/>
                <a:sym typeface="Calibri"/>
              </a:rPr>
              <a:t> Word | Calibri, 10-pt font throughout, cite your work. </a:t>
            </a:r>
          </a:p>
          <a:p>
            <a:pPr marL="298450" marR="0" lvl="0" indent="-285750" algn="l" rtl="0">
              <a:lnSpc>
                <a:spcPct val="100000"/>
              </a:lnSpc>
              <a:spcBef>
                <a:spcPts val="0"/>
              </a:spcBef>
              <a:spcAft>
                <a:spcPts val="0"/>
              </a:spcAft>
              <a:buFont typeface="Arial" panose="020B0604020202020204" pitchFamily="34" charset="0"/>
              <a:buChar char="•"/>
            </a:pPr>
            <a:r>
              <a:rPr lang="en-US" sz="1600" b="1" dirty="0">
                <a:solidFill>
                  <a:schemeClr val="dk1"/>
                </a:solidFill>
                <a:latin typeface="Calibri"/>
                <a:ea typeface="Calibri"/>
                <a:cs typeface="Calibri"/>
                <a:sym typeface="Calibri"/>
              </a:rPr>
              <a:t>Avoid monolithic essays: use formatting, sections, illustrations if applicable, etc.</a:t>
            </a:r>
            <a:endParaRPr sz="1600" b="1" dirty="0">
              <a:solidFill>
                <a:schemeClr val="dk1"/>
              </a:solidFill>
              <a:latin typeface="Calibri"/>
              <a:ea typeface="Calibri"/>
              <a:cs typeface="Calibri"/>
              <a:sym typeface="Calibri"/>
            </a:endParaRPr>
          </a:p>
          <a:p>
            <a:pPr marL="298450" marR="0" lvl="0" indent="-285750" algn="l" rtl="0">
              <a:lnSpc>
                <a:spcPct val="100000"/>
              </a:lnSpc>
              <a:spcBef>
                <a:spcPts val="0"/>
              </a:spcBef>
              <a:spcAft>
                <a:spcPts val="0"/>
              </a:spcAft>
              <a:buFont typeface="Arial" panose="020B0604020202020204" pitchFamily="34" charset="0"/>
              <a:buChar char="•"/>
            </a:pPr>
            <a:endParaRPr sz="160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228600" y="59830"/>
            <a:ext cx="11963400" cy="505267"/>
          </a:xfrm>
          <a:prstGeom prst="rect">
            <a:avLst/>
          </a:prstGeom>
          <a:noFill/>
          <a:ln>
            <a:noFill/>
          </a:ln>
        </p:spPr>
        <p:txBody>
          <a:bodyPr spcFirstLastPara="1" wrap="square" lIns="0" tIns="12700" rIns="0" bIns="0" anchor="t" anchorCtr="0">
            <a:spAutoFit/>
          </a:bodyPr>
          <a:lstStyle/>
          <a:p>
            <a:pPr marL="12700"/>
            <a:r>
              <a:rPr lang="en-US" sz="2800" dirty="0">
                <a:latin typeface="Arial"/>
                <a:cs typeface="Arial"/>
                <a:sym typeface="Arial"/>
              </a:rPr>
              <a:t>Position Paper 1 Hint - Data – Knowledge Continuum</a:t>
            </a:r>
            <a:endParaRPr sz="2800" dirty="0">
              <a:latin typeface="Arial"/>
              <a:cs typeface="Arial"/>
              <a:sym typeface="Arial"/>
            </a:endParaRPr>
          </a:p>
        </p:txBody>
      </p:sp>
      <p:sp>
        <p:nvSpPr>
          <p:cNvPr id="127" name="Google Shape;127;p19"/>
          <p:cNvSpPr txBox="1"/>
          <p:nvPr/>
        </p:nvSpPr>
        <p:spPr>
          <a:xfrm>
            <a:off x="939799" y="1882664"/>
            <a:ext cx="5539485" cy="1613262"/>
          </a:xfrm>
          <a:prstGeom prst="rect">
            <a:avLst/>
          </a:prstGeom>
          <a:noFill/>
          <a:ln>
            <a:noFill/>
          </a:ln>
        </p:spPr>
        <p:txBody>
          <a:bodyPr spcFirstLastPara="1" wrap="square" lIns="0" tIns="165100" rIns="0" bIns="0" anchor="t" anchorCtr="0">
            <a:spAutoFit/>
          </a:bodyPr>
          <a:lstStyle/>
          <a:p>
            <a:pPr marL="355600" marR="0" lvl="0" indent="-342900" algn="l" rtl="0">
              <a:lnSpc>
                <a:spcPct val="100000"/>
              </a:lnSpc>
              <a:spcBef>
                <a:spcPts val="0"/>
              </a:spcBef>
              <a:spcAft>
                <a:spcPts val="0"/>
              </a:spcAft>
              <a:buClr>
                <a:schemeClr val="dk1"/>
              </a:buClr>
              <a:buSzPts val="1900"/>
              <a:buFont typeface="Noto Sans Symbols"/>
              <a:buChar char="❖"/>
            </a:pPr>
            <a:r>
              <a:rPr 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Arial"/>
              </a:rPr>
              <a:t>Availability</a:t>
            </a:r>
            <a:endParaRPr sz="16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Arial"/>
            </a:endParaRPr>
          </a:p>
          <a:p>
            <a:pPr marL="355600" marR="0" lvl="0" indent="-342900" algn="l" rtl="0">
              <a:lnSpc>
                <a:spcPct val="100000"/>
              </a:lnSpc>
              <a:spcBef>
                <a:spcPts val="1205"/>
              </a:spcBef>
              <a:spcAft>
                <a:spcPts val="0"/>
              </a:spcAft>
              <a:buClr>
                <a:schemeClr val="dk1"/>
              </a:buClr>
              <a:buSzPts val="1900"/>
              <a:buFont typeface="Noto Sans Symbols"/>
              <a:buChar char="❖"/>
            </a:pPr>
            <a:r>
              <a:rPr 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Arial"/>
              </a:rPr>
              <a:t>Quality</a:t>
            </a:r>
            <a:endParaRPr sz="16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Arial"/>
            </a:endParaRPr>
          </a:p>
          <a:p>
            <a:pPr marL="355600" marR="5080" lvl="0" indent="-342900" algn="l" rtl="0">
              <a:lnSpc>
                <a:spcPct val="100000"/>
              </a:lnSpc>
              <a:spcBef>
                <a:spcPts val="1200"/>
              </a:spcBef>
              <a:spcAft>
                <a:spcPts val="0"/>
              </a:spcAft>
              <a:buClr>
                <a:schemeClr val="dk1"/>
              </a:buClr>
              <a:buSzPts val="1900"/>
              <a:buFont typeface="Noto Sans Symbols"/>
              <a:buChar char="❖"/>
            </a:pPr>
            <a:r>
              <a:rPr 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Arial"/>
              </a:rPr>
              <a:t>Ability</a:t>
            </a: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and </a:t>
            </a:r>
            <a:r>
              <a:rPr 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Arial"/>
              </a:rPr>
              <a:t>relevance</a:t>
            </a: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to inform key business decisions</a:t>
            </a:r>
          </a:p>
          <a:p>
            <a:pPr marL="355600" marR="5080" indent="-342900">
              <a:spcBef>
                <a:spcPts val="1200"/>
              </a:spcBef>
              <a:buClr>
                <a:schemeClr val="dk1"/>
              </a:buClr>
              <a:buSzPts val="1900"/>
              <a:buFont typeface="Noto Sans Symbols"/>
              <a:buChar char="❖"/>
            </a:pPr>
            <a:r>
              <a:rPr 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Arial"/>
              </a:rPr>
              <a:t>Skills </a:t>
            </a: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of data engineers and data scientists</a:t>
            </a:r>
            <a:endParaRPr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129" name="Google Shape;129;p19"/>
          <p:cNvGrpSpPr/>
          <p:nvPr/>
        </p:nvGrpSpPr>
        <p:grpSpPr>
          <a:xfrm>
            <a:off x="3581400" y="2255915"/>
            <a:ext cx="8356600" cy="4233529"/>
            <a:chOff x="3581400" y="1408175"/>
            <a:chExt cx="8128000" cy="5081270"/>
          </a:xfrm>
        </p:grpSpPr>
        <p:sp>
          <p:nvSpPr>
            <p:cNvPr id="130" name="Google Shape;130;p19"/>
            <p:cNvSpPr/>
            <p:nvPr/>
          </p:nvSpPr>
          <p:spPr>
            <a:xfrm>
              <a:off x="3581400" y="1408175"/>
              <a:ext cx="8128000" cy="5081270"/>
            </a:xfrm>
            <a:custGeom>
              <a:avLst/>
              <a:gdLst/>
              <a:ahLst/>
              <a:cxnLst/>
              <a:rect l="l" t="t" r="r" b="b"/>
              <a:pathLst>
                <a:path w="8128000" h="5081270" extrusionOk="0">
                  <a:moveTo>
                    <a:pt x="6785609" y="0"/>
                  </a:moveTo>
                  <a:lnTo>
                    <a:pt x="6857238" y="635126"/>
                  </a:lnTo>
                  <a:lnTo>
                    <a:pt x="6732006" y="659627"/>
                  </a:lnTo>
                  <a:lnTo>
                    <a:pt x="6607858" y="684737"/>
                  </a:lnTo>
                  <a:lnTo>
                    <a:pt x="6484793" y="710454"/>
                  </a:lnTo>
                  <a:lnTo>
                    <a:pt x="6362812" y="736780"/>
                  </a:lnTo>
                  <a:lnTo>
                    <a:pt x="6241914" y="763714"/>
                  </a:lnTo>
                  <a:lnTo>
                    <a:pt x="6122100" y="791257"/>
                  </a:lnTo>
                  <a:lnTo>
                    <a:pt x="6003370" y="819407"/>
                  </a:lnTo>
                  <a:lnTo>
                    <a:pt x="5885723" y="848166"/>
                  </a:lnTo>
                  <a:lnTo>
                    <a:pt x="5769159" y="877534"/>
                  </a:lnTo>
                  <a:lnTo>
                    <a:pt x="5653679" y="907510"/>
                  </a:lnTo>
                  <a:lnTo>
                    <a:pt x="5539283" y="938093"/>
                  </a:lnTo>
                  <a:lnTo>
                    <a:pt x="5425970" y="969286"/>
                  </a:lnTo>
                  <a:lnTo>
                    <a:pt x="5313741" y="1001086"/>
                  </a:lnTo>
                  <a:lnTo>
                    <a:pt x="5202595" y="1033495"/>
                  </a:lnTo>
                  <a:lnTo>
                    <a:pt x="5092533" y="1066513"/>
                  </a:lnTo>
                  <a:lnTo>
                    <a:pt x="4983555" y="1100138"/>
                  </a:lnTo>
                  <a:lnTo>
                    <a:pt x="4875660" y="1134372"/>
                  </a:lnTo>
                  <a:lnTo>
                    <a:pt x="4768848" y="1169214"/>
                  </a:lnTo>
                  <a:lnTo>
                    <a:pt x="4663120" y="1204665"/>
                  </a:lnTo>
                  <a:lnTo>
                    <a:pt x="4558476" y="1240723"/>
                  </a:lnTo>
                  <a:lnTo>
                    <a:pt x="4454915" y="1277390"/>
                  </a:lnTo>
                  <a:lnTo>
                    <a:pt x="4352438" y="1314666"/>
                  </a:lnTo>
                  <a:lnTo>
                    <a:pt x="4251044" y="1352550"/>
                  </a:lnTo>
                  <a:lnTo>
                    <a:pt x="4150734" y="1391042"/>
                  </a:lnTo>
                  <a:lnTo>
                    <a:pt x="4051507" y="1430142"/>
                  </a:lnTo>
                  <a:lnTo>
                    <a:pt x="3953364" y="1469851"/>
                  </a:lnTo>
                  <a:lnTo>
                    <a:pt x="3856304" y="1510168"/>
                  </a:lnTo>
                  <a:lnTo>
                    <a:pt x="3760328" y="1551093"/>
                  </a:lnTo>
                  <a:lnTo>
                    <a:pt x="3665436" y="1592626"/>
                  </a:lnTo>
                  <a:lnTo>
                    <a:pt x="3571627" y="1634768"/>
                  </a:lnTo>
                  <a:lnTo>
                    <a:pt x="3478901" y="1677518"/>
                  </a:lnTo>
                  <a:lnTo>
                    <a:pt x="3387259" y="1720877"/>
                  </a:lnTo>
                  <a:lnTo>
                    <a:pt x="3341845" y="1742784"/>
                  </a:lnTo>
                  <a:lnTo>
                    <a:pt x="3296701" y="1764844"/>
                  </a:lnTo>
                  <a:lnTo>
                    <a:pt x="3251828" y="1787055"/>
                  </a:lnTo>
                  <a:lnTo>
                    <a:pt x="3207226" y="1809419"/>
                  </a:lnTo>
                  <a:lnTo>
                    <a:pt x="3162895" y="1831935"/>
                  </a:lnTo>
                  <a:lnTo>
                    <a:pt x="3118835" y="1854602"/>
                  </a:lnTo>
                  <a:lnTo>
                    <a:pt x="3075046" y="1877422"/>
                  </a:lnTo>
                  <a:lnTo>
                    <a:pt x="3031527" y="1900394"/>
                  </a:lnTo>
                  <a:lnTo>
                    <a:pt x="2988280" y="1923518"/>
                  </a:lnTo>
                  <a:lnTo>
                    <a:pt x="2945303" y="1946794"/>
                  </a:lnTo>
                  <a:lnTo>
                    <a:pt x="2902597" y="1970222"/>
                  </a:lnTo>
                  <a:lnTo>
                    <a:pt x="2860163" y="1993803"/>
                  </a:lnTo>
                  <a:lnTo>
                    <a:pt x="2817999" y="2017535"/>
                  </a:lnTo>
                  <a:lnTo>
                    <a:pt x="2776106" y="2041419"/>
                  </a:lnTo>
                  <a:lnTo>
                    <a:pt x="2734483" y="2065456"/>
                  </a:lnTo>
                  <a:lnTo>
                    <a:pt x="2693132" y="2089644"/>
                  </a:lnTo>
                  <a:lnTo>
                    <a:pt x="2652052" y="2113985"/>
                  </a:lnTo>
                  <a:lnTo>
                    <a:pt x="2611242" y="2138478"/>
                  </a:lnTo>
                  <a:lnTo>
                    <a:pt x="2570703" y="2163123"/>
                  </a:lnTo>
                  <a:lnTo>
                    <a:pt x="2530436" y="2187919"/>
                  </a:lnTo>
                  <a:lnTo>
                    <a:pt x="2490439" y="2212868"/>
                  </a:lnTo>
                  <a:lnTo>
                    <a:pt x="2450713" y="2237969"/>
                  </a:lnTo>
                  <a:lnTo>
                    <a:pt x="2411258" y="2263223"/>
                  </a:lnTo>
                  <a:lnTo>
                    <a:pt x="2372074" y="2288628"/>
                  </a:lnTo>
                  <a:lnTo>
                    <a:pt x="2333160" y="2314185"/>
                  </a:lnTo>
                  <a:lnTo>
                    <a:pt x="2294518" y="2339894"/>
                  </a:lnTo>
                  <a:lnTo>
                    <a:pt x="2256146" y="2365756"/>
                  </a:lnTo>
                  <a:lnTo>
                    <a:pt x="2218045" y="2391769"/>
                  </a:lnTo>
                  <a:lnTo>
                    <a:pt x="2180216" y="2417935"/>
                  </a:lnTo>
                  <a:lnTo>
                    <a:pt x="2142657" y="2444253"/>
                  </a:lnTo>
                  <a:lnTo>
                    <a:pt x="2105369" y="2470722"/>
                  </a:lnTo>
                  <a:lnTo>
                    <a:pt x="2068352" y="2497344"/>
                  </a:lnTo>
                  <a:lnTo>
                    <a:pt x="2031605" y="2524118"/>
                  </a:lnTo>
                  <a:lnTo>
                    <a:pt x="1995130" y="2551044"/>
                  </a:lnTo>
                  <a:lnTo>
                    <a:pt x="1958926" y="2578122"/>
                  </a:lnTo>
                  <a:lnTo>
                    <a:pt x="1922992" y="2605352"/>
                  </a:lnTo>
                  <a:lnTo>
                    <a:pt x="1887329" y="2632734"/>
                  </a:lnTo>
                  <a:lnTo>
                    <a:pt x="1851938" y="2660269"/>
                  </a:lnTo>
                  <a:lnTo>
                    <a:pt x="1816817" y="2687955"/>
                  </a:lnTo>
                  <a:lnTo>
                    <a:pt x="1781967" y="2715794"/>
                  </a:lnTo>
                  <a:lnTo>
                    <a:pt x="1747387" y="2743784"/>
                  </a:lnTo>
                  <a:lnTo>
                    <a:pt x="1713079" y="2771927"/>
                  </a:lnTo>
                  <a:lnTo>
                    <a:pt x="1679042" y="2800221"/>
                  </a:lnTo>
                  <a:lnTo>
                    <a:pt x="1645275" y="2828668"/>
                  </a:lnTo>
                  <a:lnTo>
                    <a:pt x="1611780" y="2857267"/>
                  </a:lnTo>
                  <a:lnTo>
                    <a:pt x="1578555" y="2886018"/>
                  </a:lnTo>
                  <a:lnTo>
                    <a:pt x="1545601" y="2914921"/>
                  </a:lnTo>
                  <a:lnTo>
                    <a:pt x="1512918" y="2943976"/>
                  </a:lnTo>
                  <a:lnTo>
                    <a:pt x="1480506" y="2973183"/>
                  </a:lnTo>
                  <a:lnTo>
                    <a:pt x="1448365" y="3002543"/>
                  </a:lnTo>
                  <a:lnTo>
                    <a:pt x="1416495" y="3032054"/>
                  </a:lnTo>
                  <a:lnTo>
                    <a:pt x="1384895" y="3061717"/>
                  </a:lnTo>
                  <a:lnTo>
                    <a:pt x="1353567" y="3091533"/>
                  </a:lnTo>
                  <a:lnTo>
                    <a:pt x="1322509" y="3121500"/>
                  </a:lnTo>
                  <a:lnTo>
                    <a:pt x="1291722" y="3151620"/>
                  </a:lnTo>
                  <a:lnTo>
                    <a:pt x="1261207" y="3181892"/>
                  </a:lnTo>
                  <a:lnTo>
                    <a:pt x="1230962" y="3212316"/>
                  </a:lnTo>
                  <a:lnTo>
                    <a:pt x="1200987" y="3242891"/>
                  </a:lnTo>
                  <a:lnTo>
                    <a:pt x="1171284" y="3273619"/>
                  </a:lnTo>
                  <a:lnTo>
                    <a:pt x="1141852" y="3304499"/>
                  </a:lnTo>
                  <a:lnTo>
                    <a:pt x="1112691" y="3335532"/>
                  </a:lnTo>
                  <a:lnTo>
                    <a:pt x="1083800" y="3366716"/>
                  </a:lnTo>
                  <a:lnTo>
                    <a:pt x="1055180" y="3398052"/>
                  </a:lnTo>
                  <a:lnTo>
                    <a:pt x="1026832" y="3429540"/>
                  </a:lnTo>
                  <a:lnTo>
                    <a:pt x="998754" y="3461181"/>
                  </a:lnTo>
                  <a:lnTo>
                    <a:pt x="970947" y="3492973"/>
                  </a:lnTo>
                  <a:lnTo>
                    <a:pt x="943411" y="3524918"/>
                  </a:lnTo>
                  <a:lnTo>
                    <a:pt x="916145" y="3557015"/>
                  </a:lnTo>
                  <a:lnTo>
                    <a:pt x="889151" y="3589264"/>
                  </a:lnTo>
                  <a:lnTo>
                    <a:pt x="862428" y="3621664"/>
                  </a:lnTo>
                  <a:lnTo>
                    <a:pt x="835975" y="3654217"/>
                  </a:lnTo>
                  <a:lnTo>
                    <a:pt x="809793" y="3686922"/>
                  </a:lnTo>
                  <a:lnTo>
                    <a:pt x="783883" y="3719779"/>
                  </a:lnTo>
                  <a:lnTo>
                    <a:pt x="758243" y="3752789"/>
                  </a:lnTo>
                  <a:lnTo>
                    <a:pt x="732874" y="3785950"/>
                  </a:lnTo>
                  <a:lnTo>
                    <a:pt x="707776" y="3819263"/>
                  </a:lnTo>
                  <a:lnTo>
                    <a:pt x="682948" y="3852729"/>
                  </a:lnTo>
                  <a:lnTo>
                    <a:pt x="658392" y="3886346"/>
                  </a:lnTo>
                  <a:lnTo>
                    <a:pt x="634107" y="3920116"/>
                  </a:lnTo>
                  <a:lnTo>
                    <a:pt x="610092" y="3954037"/>
                  </a:lnTo>
                  <a:lnTo>
                    <a:pt x="586348" y="3988111"/>
                  </a:lnTo>
                  <a:lnTo>
                    <a:pt x="562875" y="4022337"/>
                  </a:lnTo>
                  <a:lnTo>
                    <a:pt x="539674" y="4056715"/>
                  </a:lnTo>
                  <a:lnTo>
                    <a:pt x="516742" y="4091245"/>
                  </a:lnTo>
                  <a:lnTo>
                    <a:pt x="494082" y="4125927"/>
                  </a:lnTo>
                  <a:lnTo>
                    <a:pt x="471693" y="4160761"/>
                  </a:lnTo>
                  <a:lnTo>
                    <a:pt x="449575" y="4195747"/>
                  </a:lnTo>
                  <a:lnTo>
                    <a:pt x="427727" y="4230886"/>
                  </a:lnTo>
                  <a:lnTo>
                    <a:pt x="406151" y="4266176"/>
                  </a:lnTo>
                  <a:lnTo>
                    <a:pt x="384845" y="4301618"/>
                  </a:lnTo>
                  <a:lnTo>
                    <a:pt x="363810" y="4337213"/>
                  </a:lnTo>
                  <a:lnTo>
                    <a:pt x="343046" y="4372960"/>
                  </a:lnTo>
                  <a:lnTo>
                    <a:pt x="322553" y="4408858"/>
                  </a:lnTo>
                  <a:lnTo>
                    <a:pt x="302331" y="4444909"/>
                  </a:lnTo>
                  <a:lnTo>
                    <a:pt x="282380" y="4481112"/>
                  </a:lnTo>
                  <a:lnTo>
                    <a:pt x="262699" y="4517467"/>
                  </a:lnTo>
                  <a:lnTo>
                    <a:pt x="243290" y="4553974"/>
                  </a:lnTo>
                  <a:lnTo>
                    <a:pt x="224151" y="4590633"/>
                  </a:lnTo>
                  <a:lnTo>
                    <a:pt x="205283" y="4627444"/>
                  </a:lnTo>
                  <a:lnTo>
                    <a:pt x="186686" y="4664407"/>
                  </a:lnTo>
                  <a:lnTo>
                    <a:pt x="168360" y="4701523"/>
                  </a:lnTo>
                  <a:lnTo>
                    <a:pt x="150305" y="4738790"/>
                  </a:lnTo>
                  <a:lnTo>
                    <a:pt x="132521" y="4776210"/>
                  </a:lnTo>
                  <a:lnTo>
                    <a:pt x="115008" y="4813781"/>
                  </a:lnTo>
                  <a:lnTo>
                    <a:pt x="97765" y="4851505"/>
                  </a:lnTo>
                  <a:lnTo>
                    <a:pt x="80794" y="4889381"/>
                  </a:lnTo>
                  <a:lnTo>
                    <a:pt x="64093" y="4927409"/>
                  </a:lnTo>
                  <a:lnTo>
                    <a:pt x="47663" y="4965589"/>
                  </a:lnTo>
                  <a:lnTo>
                    <a:pt x="31505" y="5003921"/>
                  </a:lnTo>
                  <a:lnTo>
                    <a:pt x="15617" y="5042405"/>
                  </a:lnTo>
                  <a:lnTo>
                    <a:pt x="0" y="5081041"/>
                  </a:lnTo>
                  <a:lnTo>
                    <a:pt x="25353" y="5046942"/>
                  </a:lnTo>
                  <a:lnTo>
                    <a:pt x="50934" y="5013023"/>
                  </a:lnTo>
                  <a:lnTo>
                    <a:pt x="76741" y="4979283"/>
                  </a:lnTo>
                  <a:lnTo>
                    <a:pt x="102775" y="4945723"/>
                  </a:lnTo>
                  <a:lnTo>
                    <a:pt x="129035" y="4912343"/>
                  </a:lnTo>
                  <a:lnTo>
                    <a:pt x="155522" y="4879143"/>
                  </a:lnTo>
                  <a:lnTo>
                    <a:pt x="182236" y="4846122"/>
                  </a:lnTo>
                  <a:lnTo>
                    <a:pt x="209176" y="4813281"/>
                  </a:lnTo>
                  <a:lnTo>
                    <a:pt x="236342" y="4780620"/>
                  </a:lnTo>
                  <a:lnTo>
                    <a:pt x="263736" y="4748138"/>
                  </a:lnTo>
                  <a:lnTo>
                    <a:pt x="291356" y="4715836"/>
                  </a:lnTo>
                  <a:lnTo>
                    <a:pt x="319202" y="4683713"/>
                  </a:lnTo>
                  <a:lnTo>
                    <a:pt x="347275" y="4651771"/>
                  </a:lnTo>
                  <a:lnTo>
                    <a:pt x="375575" y="4620008"/>
                  </a:lnTo>
                  <a:lnTo>
                    <a:pt x="404101" y="4588424"/>
                  </a:lnTo>
                  <a:lnTo>
                    <a:pt x="432854" y="4557021"/>
                  </a:lnTo>
                  <a:lnTo>
                    <a:pt x="461833" y="4525797"/>
                  </a:lnTo>
                  <a:lnTo>
                    <a:pt x="491039" y="4494752"/>
                  </a:lnTo>
                  <a:lnTo>
                    <a:pt x="520472" y="4463888"/>
                  </a:lnTo>
                  <a:lnTo>
                    <a:pt x="550131" y="4433203"/>
                  </a:lnTo>
                  <a:lnTo>
                    <a:pt x="580017" y="4402697"/>
                  </a:lnTo>
                  <a:lnTo>
                    <a:pt x="610129" y="4372372"/>
                  </a:lnTo>
                  <a:lnTo>
                    <a:pt x="640468" y="4342226"/>
                  </a:lnTo>
                  <a:lnTo>
                    <a:pt x="671033" y="4312260"/>
                  </a:lnTo>
                  <a:lnTo>
                    <a:pt x="701826" y="4282473"/>
                  </a:lnTo>
                  <a:lnTo>
                    <a:pt x="732844" y="4252866"/>
                  </a:lnTo>
                  <a:lnTo>
                    <a:pt x="764090" y="4223439"/>
                  </a:lnTo>
                  <a:lnTo>
                    <a:pt x="795561" y="4194191"/>
                  </a:lnTo>
                  <a:lnTo>
                    <a:pt x="827260" y="4165124"/>
                  </a:lnTo>
                  <a:lnTo>
                    <a:pt x="859185" y="4136235"/>
                  </a:lnTo>
                  <a:lnTo>
                    <a:pt x="891337" y="4107527"/>
                  </a:lnTo>
                  <a:lnTo>
                    <a:pt x="923715" y="4078998"/>
                  </a:lnTo>
                  <a:lnTo>
                    <a:pt x="956320" y="4050649"/>
                  </a:lnTo>
                  <a:lnTo>
                    <a:pt x="989151" y="4022480"/>
                  </a:lnTo>
                  <a:lnTo>
                    <a:pt x="1022209" y="3994490"/>
                  </a:lnTo>
                  <a:lnTo>
                    <a:pt x="1055494" y="3966680"/>
                  </a:lnTo>
                  <a:lnTo>
                    <a:pt x="1089005" y="3939049"/>
                  </a:lnTo>
                  <a:lnTo>
                    <a:pt x="1122742" y="3911599"/>
                  </a:lnTo>
                  <a:lnTo>
                    <a:pt x="1156707" y="3884328"/>
                  </a:lnTo>
                  <a:lnTo>
                    <a:pt x="1190898" y="3857236"/>
                  </a:lnTo>
                  <a:lnTo>
                    <a:pt x="1225315" y="3830325"/>
                  </a:lnTo>
                  <a:lnTo>
                    <a:pt x="1259959" y="3803593"/>
                  </a:lnTo>
                  <a:lnTo>
                    <a:pt x="1294830" y="3777040"/>
                  </a:lnTo>
                  <a:lnTo>
                    <a:pt x="1329927" y="3750668"/>
                  </a:lnTo>
                  <a:lnTo>
                    <a:pt x="1365251" y="3724475"/>
                  </a:lnTo>
                  <a:lnTo>
                    <a:pt x="1400801" y="3698461"/>
                  </a:lnTo>
                  <a:lnTo>
                    <a:pt x="1436578" y="3672628"/>
                  </a:lnTo>
                  <a:lnTo>
                    <a:pt x="1472582" y="3646974"/>
                  </a:lnTo>
                  <a:lnTo>
                    <a:pt x="1508812" y="3621499"/>
                  </a:lnTo>
                  <a:lnTo>
                    <a:pt x="1545269" y="3596205"/>
                  </a:lnTo>
                  <a:lnTo>
                    <a:pt x="1581952" y="3571090"/>
                  </a:lnTo>
                  <a:lnTo>
                    <a:pt x="1618862" y="3546155"/>
                  </a:lnTo>
                  <a:lnTo>
                    <a:pt x="1655999" y="3521399"/>
                  </a:lnTo>
                  <a:lnTo>
                    <a:pt x="1693362" y="3496823"/>
                  </a:lnTo>
                  <a:lnTo>
                    <a:pt x="1730951" y="3472427"/>
                  </a:lnTo>
                  <a:lnTo>
                    <a:pt x="1768768" y="3448211"/>
                  </a:lnTo>
                  <a:lnTo>
                    <a:pt x="1806810" y="3424174"/>
                  </a:lnTo>
                  <a:lnTo>
                    <a:pt x="1845080" y="3400317"/>
                  </a:lnTo>
                  <a:lnTo>
                    <a:pt x="1883576" y="3376639"/>
                  </a:lnTo>
                  <a:lnTo>
                    <a:pt x="1922298" y="3353141"/>
                  </a:lnTo>
                  <a:lnTo>
                    <a:pt x="1961248" y="3329823"/>
                  </a:lnTo>
                  <a:lnTo>
                    <a:pt x="2000423" y="3306685"/>
                  </a:lnTo>
                  <a:lnTo>
                    <a:pt x="2039826" y="3283726"/>
                  </a:lnTo>
                  <a:lnTo>
                    <a:pt x="2079454" y="3260947"/>
                  </a:lnTo>
                  <a:lnTo>
                    <a:pt x="2119310" y="3238348"/>
                  </a:lnTo>
                  <a:lnTo>
                    <a:pt x="2159392" y="3215928"/>
                  </a:lnTo>
                  <a:lnTo>
                    <a:pt x="2199701" y="3193688"/>
                  </a:lnTo>
                  <a:lnTo>
                    <a:pt x="2240236" y="3171627"/>
                  </a:lnTo>
                  <a:lnTo>
                    <a:pt x="2280998" y="3149747"/>
                  </a:lnTo>
                  <a:lnTo>
                    <a:pt x="2321986" y="3128046"/>
                  </a:lnTo>
                  <a:lnTo>
                    <a:pt x="2363201" y="3106524"/>
                  </a:lnTo>
                  <a:lnTo>
                    <a:pt x="2404642" y="3085183"/>
                  </a:lnTo>
                  <a:lnTo>
                    <a:pt x="2446311" y="3064021"/>
                  </a:lnTo>
                  <a:lnTo>
                    <a:pt x="2488205" y="3043038"/>
                  </a:lnTo>
                  <a:lnTo>
                    <a:pt x="2530327" y="3022236"/>
                  </a:lnTo>
                  <a:lnTo>
                    <a:pt x="2572674" y="3001613"/>
                  </a:lnTo>
                  <a:lnTo>
                    <a:pt x="2615249" y="2981170"/>
                  </a:lnTo>
                  <a:lnTo>
                    <a:pt x="2658050" y="2960906"/>
                  </a:lnTo>
                  <a:lnTo>
                    <a:pt x="2701077" y="2940822"/>
                  </a:lnTo>
                  <a:lnTo>
                    <a:pt x="2744332" y="2920918"/>
                  </a:lnTo>
                  <a:lnTo>
                    <a:pt x="2787812" y="2901193"/>
                  </a:lnTo>
                  <a:lnTo>
                    <a:pt x="2831520" y="2881648"/>
                  </a:lnTo>
                  <a:lnTo>
                    <a:pt x="2875454" y="2862283"/>
                  </a:lnTo>
                  <a:lnTo>
                    <a:pt x="2919614" y="2843098"/>
                  </a:lnTo>
                  <a:lnTo>
                    <a:pt x="2964001" y="2824092"/>
                  </a:lnTo>
                  <a:lnTo>
                    <a:pt x="3053455" y="2786619"/>
                  </a:lnTo>
                  <a:lnTo>
                    <a:pt x="3143815" y="2749865"/>
                  </a:lnTo>
                  <a:lnTo>
                    <a:pt x="3235081" y="2713830"/>
                  </a:lnTo>
                  <a:lnTo>
                    <a:pt x="3327254" y="2678513"/>
                  </a:lnTo>
                  <a:lnTo>
                    <a:pt x="3420333" y="2643916"/>
                  </a:lnTo>
                  <a:lnTo>
                    <a:pt x="3514319" y="2610037"/>
                  </a:lnTo>
                  <a:lnTo>
                    <a:pt x="3609210" y="2576876"/>
                  </a:lnTo>
                  <a:lnTo>
                    <a:pt x="3705008" y="2544434"/>
                  </a:lnTo>
                  <a:lnTo>
                    <a:pt x="3801712" y="2512711"/>
                  </a:lnTo>
                  <a:lnTo>
                    <a:pt x="3899323" y="2481707"/>
                  </a:lnTo>
                  <a:lnTo>
                    <a:pt x="3997840" y="2451421"/>
                  </a:lnTo>
                  <a:lnTo>
                    <a:pt x="4097263" y="2421855"/>
                  </a:lnTo>
                  <a:lnTo>
                    <a:pt x="4197592" y="2393006"/>
                  </a:lnTo>
                  <a:lnTo>
                    <a:pt x="4298828" y="2364877"/>
                  </a:lnTo>
                  <a:lnTo>
                    <a:pt x="4400970" y="2337466"/>
                  </a:lnTo>
                  <a:lnTo>
                    <a:pt x="4504018" y="2310774"/>
                  </a:lnTo>
                  <a:lnTo>
                    <a:pt x="4607973" y="2284801"/>
                  </a:lnTo>
                  <a:lnTo>
                    <a:pt x="4712833" y="2259546"/>
                  </a:lnTo>
                  <a:lnTo>
                    <a:pt x="4818600" y="2235010"/>
                  </a:lnTo>
                  <a:lnTo>
                    <a:pt x="4925274" y="2211193"/>
                  </a:lnTo>
                  <a:lnTo>
                    <a:pt x="5032853" y="2188094"/>
                  </a:lnTo>
                  <a:lnTo>
                    <a:pt x="5141339" y="2165715"/>
                  </a:lnTo>
                  <a:lnTo>
                    <a:pt x="5250732" y="2144053"/>
                  </a:lnTo>
                  <a:lnTo>
                    <a:pt x="5361030" y="2123111"/>
                  </a:lnTo>
                  <a:lnTo>
                    <a:pt x="5472235" y="2102887"/>
                  </a:lnTo>
                  <a:lnTo>
                    <a:pt x="5584346" y="2083382"/>
                  </a:lnTo>
                  <a:lnTo>
                    <a:pt x="5697363" y="2064596"/>
                  </a:lnTo>
                  <a:lnTo>
                    <a:pt x="5811287" y="2046528"/>
                  </a:lnTo>
                  <a:lnTo>
                    <a:pt x="5926116" y="2029179"/>
                  </a:lnTo>
                  <a:lnTo>
                    <a:pt x="6041853" y="2012549"/>
                  </a:lnTo>
                  <a:lnTo>
                    <a:pt x="6158495" y="1996638"/>
                  </a:lnTo>
                  <a:lnTo>
                    <a:pt x="6276043" y="1981445"/>
                  </a:lnTo>
                  <a:lnTo>
                    <a:pt x="6394498" y="1966971"/>
                  </a:lnTo>
                  <a:lnTo>
                    <a:pt x="6513859" y="1953215"/>
                  </a:lnTo>
                  <a:lnTo>
                    <a:pt x="6634127" y="1940178"/>
                  </a:lnTo>
                  <a:lnTo>
                    <a:pt x="6755300" y="1927860"/>
                  </a:lnTo>
                  <a:lnTo>
                    <a:pt x="6877380" y="1916261"/>
                  </a:lnTo>
                  <a:lnTo>
                    <a:pt x="7000367" y="1905381"/>
                  </a:lnTo>
                  <a:lnTo>
                    <a:pt x="7071868" y="2540508"/>
                  </a:lnTo>
                  <a:lnTo>
                    <a:pt x="8127492" y="1016253"/>
                  </a:lnTo>
                  <a:lnTo>
                    <a:pt x="6785609" y="0"/>
                  </a:lnTo>
                  <a:close/>
                </a:path>
              </a:pathLst>
            </a:custGeom>
            <a:solidFill>
              <a:srgbClr val="D0D7E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1" name="Google Shape;131;p19"/>
            <p:cNvPicPr preferRelativeResize="0"/>
            <p:nvPr/>
          </p:nvPicPr>
          <p:blipFill rotWithShape="1">
            <a:blip r:embed="rId3">
              <a:alphaModFix/>
            </a:blip>
            <a:srcRect/>
            <a:stretch/>
          </p:blipFill>
          <p:spPr>
            <a:xfrm>
              <a:off x="4600955" y="4853940"/>
              <a:ext cx="237743" cy="237744"/>
            </a:xfrm>
            <a:prstGeom prst="rect">
              <a:avLst/>
            </a:prstGeom>
            <a:noFill/>
            <a:ln>
              <a:noFill/>
            </a:ln>
          </p:spPr>
        </p:pic>
        <p:sp>
          <p:nvSpPr>
            <p:cNvPr id="132" name="Google Shape;132;p19"/>
            <p:cNvSpPr/>
            <p:nvPr/>
          </p:nvSpPr>
          <p:spPr>
            <a:xfrm>
              <a:off x="6479285" y="3486149"/>
              <a:ext cx="382905" cy="382905"/>
            </a:xfrm>
            <a:custGeom>
              <a:avLst/>
              <a:gdLst/>
              <a:ahLst/>
              <a:cxnLst/>
              <a:rect l="l" t="t" r="r" b="b"/>
              <a:pathLst>
                <a:path w="382904" h="382904" extrusionOk="0">
                  <a:moveTo>
                    <a:pt x="191262" y="0"/>
                  </a:moveTo>
                  <a:lnTo>
                    <a:pt x="147397" y="5049"/>
                  </a:lnTo>
                  <a:lnTo>
                    <a:pt x="107135" y="19434"/>
                  </a:lnTo>
                  <a:lnTo>
                    <a:pt x="71623" y="42007"/>
                  </a:lnTo>
                  <a:lnTo>
                    <a:pt x="42007" y="71623"/>
                  </a:lnTo>
                  <a:lnTo>
                    <a:pt x="19434" y="107135"/>
                  </a:lnTo>
                  <a:lnTo>
                    <a:pt x="5049" y="147397"/>
                  </a:lnTo>
                  <a:lnTo>
                    <a:pt x="0" y="191262"/>
                  </a:lnTo>
                  <a:lnTo>
                    <a:pt x="5049" y="235126"/>
                  </a:lnTo>
                  <a:lnTo>
                    <a:pt x="19434" y="275388"/>
                  </a:lnTo>
                  <a:lnTo>
                    <a:pt x="42007" y="310900"/>
                  </a:lnTo>
                  <a:lnTo>
                    <a:pt x="71623" y="340516"/>
                  </a:lnTo>
                  <a:lnTo>
                    <a:pt x="107135" y="363089"/>
                  </a:lnTo>
                  <a:lnTo>
                    <a:pt x="147397" y="377474"/>
                  </a:lnTo>
                  <a:lnTo>
                    <a:pt x="191262" y="382524"/>
                  </a:lnTo>
                  <a:lnTo>
                    <a:pt x="235126" y="377474"/>
                  </a:lnTo>
                  <a:lnTo>
                    <a:pt x="275388" y="363089"/>
                  </a:lnTo>
                  <a:lnTo>
                    <a:pt x="310900" y="340516"/>
                  </a:lnTo>
                  <a:lnTo>
                    <a:pt x="340516" y="310900"/>
                  </a:lnTo>
                  <a:lnTo>
                    <a:pt x="363089" y="275388"/>
                  </a:lnTo>
                  <a:lnTo>
                    <a:pt x="377474" y="235126"/>
                  </a:lnTo>
                  <a:lnTo>
                    <a:pt x="382523" y="191262"/>
                  </a:lnTo>
                  <a:lnTo>
                    <a:pt x="377474" y="147397"/>
                  </a:lnTo>
                  <a:lnTo>
                    <a:pt x="363089" y="107135"/>
                  </a:lnTo>
                  <a:lnTo>
                    <a:pt x="340516" y="71623"/>
                  </a:lnTo>
                  <a:lnTo>
                    <a:pt x="310900" y="42007"/>
                  </a:lnTo>
                  <a:lnTo>
                    <a:pt x="275388" y="19434"/>
                  </a:lnTo>
                  <a:lnTo>
                    <a:pt x="235126" y="5049"/>
                  </a:lnTo>
                  <a:lnTo>
                    <a:pt x="191262"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9"/>
            <p:cNvSpPr/>
            <p:nvPr/>
          </p:nvSpPr>
          <p:spPr>
            <a:xfrm>
              <a:off x="6479285" y="3486149"/>
              <a:ext cx="382905" cy="382905"/>
            </a:xfrm>
            <a:custGeom>
              <a:avLst/>
              <a:gdLst/>
              <a:ahLst/>
              <a:cxnLst/>
              <a:rect l="l" t="t" r="r" b="b"/>
              <a:pathLst>
                <a:path w="382904" h="382904" extrusionOk="0">
                  <a:moveTo>
                    <a:pt x="0" y="191262"/>
                  </a:moveTo>
                  <a:lnTo>
                    <a:pt x="5049" y="147397"/>
                  </a:lnTo>
                  <a:lnTo>
                    <a:pt x="19434" y="107135"/>
                  </a:lnTo>
                  <a:lnTo>
                    <a:pt x="42007" y="71623"/>
                  </a:lnTo>
                  <a:lnTo>
                    <a:pt x="71623" y="42007"/>
                  </a:lnTo>
                  <a:lnTo>
                    <a:pt x="107135" y="19434"/>
                  </a:lnTo>
                  <a:lnTo>
                    <a:pt x="147397" y="5049"/>
                  </a:lnTo>
                  <a:lnTo>
                    <a:pt x="191262" y="0"/>
                  </a:lnTo>
                  <a:lnTo>
                    <a:pt x="235126" y="5049"/>
                  </a:lnTo>
                  <a:lnTo>
                    <a:pt x="275388" y="19434"/>
                  </a:lnTo>
                  <a:lnTo>
                    <a:pt x="310900" y="42007"/>
                  </a:lnTo>
                  <a:lnTo>
                    <a:pt x="340516" y="71623"/>
                  </a:lnTo>
                  <a:lnTo>
                    <a:pt x="363089" y="107135"/>
                  </a:lnTo>
                  <a:lnTo>
                    <a:pt x="377474" y="147397"/>
                  </a:lnTo>
                  <a:lnTo>
                    <a:pt x="382523" y="191262"/>
                  </a:lnTo>
                  <a:lnTo>
                    <a:pt x="377474" y="235126"/>
                  </a:lnTo>
                  <a:lnTo>
                    <a:pt x="363089" y="275388"/>
                  </a:lnTo>
                  <a:lnTo>
                    <a:pt x="340516" y="310900"/>
                  </a:lnTo>
                  <a:lnTo>
                    <a:pt x="310900" y="340516"/>
                  </a:lnTo>
                  <a:lnTo>
                    <a:pt x="275388" y="363089"/>
                  </a:lnTo>
                  <a:lnTo>
                    <a:pt x="235126" y="377474"/>
                  </a:lnTo>
                  <a:lnTo>
                    <a:pt x="191262" y="382524"/>
                  </a:lnTo>
                  <a:lnTo>
                    <a:pt x="147397" y="377474"/>
                  </a:lnTo>
                  <a:lnTo>
                    <a:pt x="107135" y="363089"/>
                  </a:lnTo>
                  <a:lnTo>
                    <a:pt x="71623" y="340516"/>
                  </a:lnTo>
                  <a:lnTo>
                    <a:pt x="42007" y="310900"/>
                  </a:lnTo>
                  <a:lnTo>
                    <a:pt x="19434" y="275388"/>
                  </a:lnTo>
                  <a:lnTo>
                    <a:pt x="5049" y="235126"/>
                  </a:lnTo>
                  <a:lnTo>
                    <a:pt x="0" y="191262"/>
                  </a:lnTo>
                  <a:close/>
                </a:path>
              </a:pathLst>
            </a:custGeom>
            <a:noFill/>
            <a:ln w="259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19"/>
            <p:cNvSpPr/>
            <p:nvPr/>
          </p:nvSpPr>
          <p:spPr>
            <a:xfrm>
              <a:off x="8722614" y="2646425"/>
              <a:ext cx="528955" cy="527685"/>
            </a:xfrm>
            <a:custGeom>
              <a:avLst/>
              <a:gdLst/>
              <a:ahLst/>
              <a:cxnLst/>
              <a:rect l="l" t="t" r="r" b="b"/>
              <a:pathLst>
                <a:path w="528954" h="527685" extrusionOk="0">
                  <a:moveTo>
                    <a:pt x="264413" y="0"/>
                  </a:moveTo>
                  <a:lnTo>
                    <a:pt x="216880" y="4245"/>
                  </a:lnTo>
                  <a:lnTo>
                    <a:pt x="172144" y="16488"/>
                  </a:lnTo>
                  <a:lnTo>
                    <a:pt x="130951" y="35983"/>
                  </a:lnTo>
                  <a:lnTo>
                    <a:pt x="94047" y="61988"/>
                  </a:lnTo>
                  <a:lnTo>
                    <a:pt x="62180" y="93760"/>
                  </a:lnTo>
                  <a:lnTo>
                    <a:pt x="36096" y="130556"/>
                  </a:lnTo>
                  <a:lnTo>
                    <a:pt x="16540" y="171631"/>
                  </a:lnTo>
                  <a:lnTo>
                    <a:pt x="4259" y="216244"/>
                  </a:lnTo>
                  <a:lnTo>
                    <a:pt x="0" y="263651"/>
                  </a:lnTo>
                  <a:lnTo>
                    <a:pt x="4259" y="311059"/>
                  </a:lnTo>
                  <a:lnTo>
                    <a:pt x="16540" y="355672"/>
                  </a:lnTo>
                  <a:lnTo>
                    <a:pt x="36096" y="396747"/>
                  </a:lnTo>
                  <a:lnTo>
                    <a:pt x="62180" y="433543"/>
                  </a:lnTo>
                  <a:lnTo>
                    <a:pt x="94047" y="465315"/>
                  </a:lnTo>
                  <a:lnTo>
                    <a:pt x="130951" y="491320"/>
                  </a:lnTo>
                  <a:lnTo>
                    <a:pt x="172144" y="510815"/>
                  </a:lnTo>
                  <a:lnTo>
                    <a:pt x="216880" y="523058"/>
                  </a:lnTo>
                  <a:lnTo>
                    <a:pt x="264413" y="527303"/>
                  </a:lnTo>
                  <a:lnTo>
                    <a:pt x="311947" y="523058"/>
                  </a:lnTo>
                  <a:lnTo>
                    <a:pt x="356683" y="510815"/>
                  </a:lnTo>
                  <a:lnTo>
                    <a:pt x="397876" y="491320"/>
                  </a:lnTo>
                  <a:lnTo>
                    <a:pt x="434780" y="465315"/>
                  </a:lnTo>
                  <a:lnTo>
                    <a:pt x="466647" y="433543"/>
                  </a:lnTo>
                  <a:lnTo>
                    <a:pt x="492731" y="396748"/>
                  </a:lnTo>
                  <a:lnTo>
                    <a:pt x="512287" y="355672"/>
                  </a:lnTo>
                  <a:lnTo>
                    <a:pt x="524568" y="311059"/>
                  </a:lnTo>
                  <a:lnTo>
                    <a:pt x="528827" y="263651"/>
                  </a:lnTo>
                  <a:lnTo>
                    <a:pt x="524568" y="216244"/>
                  </a:lnTo>
                  <a:lnTo>
                    <a:pt x="512287" y="171631"/>
                  </a:lnTo>
                  <a:lnTo>
                    <a:pt x="492731" y="130556"/>
                  </a:lnTo>
                  <a:lnTo>
                    <a:pt x="466647" y="93760"/>
                  </a:lnTo>
                  <a:lnTo>
                    <a:pt x="434780" y="61988"/>
                  </a:lnTo>
                  <a:lnTo>
                    <a:pt x="397876" y="35983"/>
                  </a:lnTo>
                  <a:lnTo>
                    <a:pt x="356683" y="16488"/>
                  </a:lnTo>
                  <a:lnTo>
                    <a:pt x="311947" y="4245"/>
                  </a:lnTo>
                  <a:lnTo>
                    <a:pt x="264413" y="0"/>
                  </a:lnTo>
                  <a:close/>
                </a:path>
              </a:pathLst>
            </a:custGeom>
            <a:solidFill>
              <a:srgbClr val="4F81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19"/>
            <p:cNvSpPr/>
            <p:nvPr/>
          </p:nvSpPr>
          <p:spPr>
            <a:xfrm>
              <a:off x="8722614" y="2646425"/>
              <a:ext cx="528955" cy="527685"/>
            </a:xfrm>
            <a:custGeom>
              <a:avLst/>
              <a:gdLst/>
              <a:ahLst/>
              <a:cxnLst/>
              <a:rect l="l" t="t" r="r" b="b"/>
              <a:pathLst>
                <a:path w="528954" h="527685" extrusionOk="0">
                  <a:moveTo>
                    <a:pt x="0" y="263651"/>
                  </a:moveTo>
                  <a:lnTo>
                    <a:pt x="4259" y="216244"/>
                  </a:lnTo>
                  <a:lnTo>
                    <a:pt x="16540" y="171631"/>
                  </a:lnTo>
                  <a:lnTo>
                    <a:pt x="36096" y="130556"/>
                  </a:lnTo>
                  <a:lnTo>
                    <a:pt x="62180" y="93760"/>
                  </a:lnTo>
                  <a:lnTo>
                    <a:pt x="94047" y="61988"/>
                  </a:lnTo>
                  <a:lnTo>
                    <a:pt x="130951" y="35983"/>
                  </a:lnTo>
                  <a:lnTo>
                    <a:pt x="172144" y="16488"/>
                  </a:lnTo>
                  <a:lnTo>
                    <a:pt x="216880" y="4245"/>
                  </a:lnTo>
                  <a:lnTo>
                    <a:pt x="264413" y="0"/>
                  </a:lnTo>
                  <a:lnTo>
                    <a:pt x="311947" y="4245"/>
                  </a:lnTo>
                  <a:lnTo>
                    <a:pt x="356683" y="16488"/>
                  </a:lnTo>
                  <a:lnTo>
                    <a:pt x="397876" y="35983"/>
                  </a:lnTo>
                  <a:lnTo>
                    <a:pt x="434780" y="61988"/>
                  </a:lnTo>
                  <a:lnTo>
                    <a:pt x="466647" y="93760"/>
                  </a:lnTo>
                  <a:lnTo>
                    <a:pt x="492731" y="130556"/>
                  </a:lnTo>
                  <a:lnTo>
                    <a:pt x="512287" y="171631"/>
                  </a:lnTo>
                  <a:lnTo>
                    <a:pt x="524568" y="216244"/>
                  </a:lnTo>
                  <a:lnTo>
                    <a:pt x="528827" y="263651"/>
                  </a:lnTo>
                  <a:lnTo>
                    <a:pt x="524568" y="311059"/>
                  </a:lnTo>
                  <a:lnTo>
                    <a:pt x="512287" y="355672"/>
                  </a:lnTo>
                  <a:lnTo>
                    <a:pt x="492731" y="396748"/>
                  </a:lnTo>
                  <a:lnTo>
                    <a:pt x="466647" y="433543"/>
                  </a:lnTo>
                  <a:lnTo>
                    <a:pt x="434780" y="465315"/>
                  </a:lnTo>
                  <a:lnTo>
                    <a:pt x="397876" y="491320"/>
                  </a:lnTo>
                  <a:lnTo>
                    <a:pt x="356683" y="510815"/>
                  </a:lnTo>
                  <a:lnTo>
                    <a:pt x="311947" y="523058"/>
                  </a:lnTo>
                  <a:lnTo>
                    <a:pt x="264413" y="527303"/>
                  </a:lnTo>
                  <a:lnTo>
                    <a:pt x="216880" y="523058"/>
                  </a:lnTo>
                  <a:lnTo>
                    <a:pt x="172144" y="510815"/>
                  </a:lnTo>
                  <a:lnTo>
                    <a:pt x="130951" y="491320"/>
                  </a:lnTo>
                  <a:lnTo>
                    <a:pt x="94047" y="465315"/>
                  </a:lnTo>
                  <a:lnTo>
                    <a:pt x="62180" y="433543"/>
                  </a:lnTo>
                  <a:lnTo>
                    <a:pt x="36096" y="396747"/>
                  </a:lnTo>
                  <a:lnTo>
                    <a:pt x="16540" y="355672"/>
                  </a:lnTo>
                  <a:lnTo>
                    <a:pt x="4259" y="311059"/>
                  </a:lnTo>
                  <a:lnTo>
                    <a:pt x="0" y="263651"/>
                  </a:lnTo>
                  <a:close/>
                </a:path>
              </a:pathLst>
            </a:custGeom>
            <a:noFill/>
            <a:ln w="259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19"/>
          <p:cNvSpPr txBox="1"/>
          <p:nvPr/>
        </p:nvSpPr>
        <p:spPr>
          <a:xfrm>
            <a:off x="5092043" y="4988432"/>
            <a:ext cx="1203220" cy="1232453"/>
          </a:xfrm>
          <a:prstGeom prst="rect">
            <a:avLst/>
          </a:prstGeom>
          <a:noFill/>
          <a:ln>
            <a:noFill/>
          </a:ln>
        </p:spPr>
        <p:txBody>
          <a:bodyPr spcFirstLastPara="1" wrap="square" lIns="0" tIns="133350" rIns="0" bIns="0" anchor="t" anchorCtr="0">
            <a:spAutoFit/>
          </a:bodyPr>
          <a:lstStyle/>
          <a:p>
            <a:pPr marL="20955" marR="0" lvl="0" indent="0" algn="l" rtl="0">
              <a:lnSpc>
                <a:spcPct val="100000"/>
              </a:lnSpc>
              <a:spcBef>
                <a:spcPts val="0"/>
              </a:spcBef>
              <a:spcAft>
                <a:spcPts val="0"/>
              </a:spcAft>
              <a:buNone/>
            </a:pPr>
            <a:r>
              <a:rPr lang="en-US" sz="2400" b="1" dirty="0">
                <a:solidFill>
                  <a:schemeClr val="dk1"/>
                </a:solidFill>
                <a:latin typeface="Calibri"/>
                <a:ea typeface="Calibri"/>
                <a:cs typeface="Calibri"/>
                <a:sym typeface="Calibri"/>
              </a:rPr>
              <a:t>Data</a:t>
            </a:r>
            <a:endParaRPr sz="2400" dirty="0">
              <a:solidFill>
                <a:schemeClr val="dk1"/>
              </a:solidFill>
              <a:latin typeface="Calibri"/>
              <a:ea typeface="Calibri"/>
              <a:cs typeface="Calibri"/>
              <a:sym typeface="Calibri"/>
            </a:endParaRPr>
          </a:p>
          <a:p>
            <a:pPr marL="12700" marR="5080" lvl="0" indent="0" algn="l" rtl="0">
              <a:lnSpc>
                <a:spcPct val="83400"/>
              </a:lnSpc>
              <a:spcBef>
                <a:spcPts val="944"/>
              </a:spcBef>
              <a:spcAft>
                <a:spcPts val="0"/>
              </a:spcAft>
              <a:buNone/>
            </a:pPr>
            <a:r>
              <a:rPr lang="en-US" sz="1600" i="1" dirty="0">
                <a:solidFill>
                  <a:schemeClr val="dk1"/>
                </a:solidFill>
                <a:highlight>
                  <a:srgbClr val="FFFF00"/>
                </a:highlight>
                <a:latin typeface="Arial"/>
                <a:ea typeface="Arial"/>
                <a:cs typeface="Arial"/>
                <a:sym typeface="Arial"/>
              </a:rPr>
              <a:t>Raw</a:t>
            </a:r>
            <a:r>
              <a:rPr lang="en-US" sz="1600" dirty="0">
                <a:solidFill>
                  <a:schemeClr val="dk1"/>
                </a:solidFill>
                <a:latin typeface="Arial"/>
                <a:ea typeface="Arial"/>
                <a:cs typeface="Arial"/>
                <a:sym typeface="Arial"/>
              </a:rPr>
              <a:t> Data or System of Record</a:t>
            </a:r>
            <a:endParaRPr sz="1600" dirty="0">
              <a:solidFill>
                <a:schemeClr val="dk1"/>
              </a:solidFill>
              <a:latin typeface="Arial"/>
              <a:ea typeface="Arial"/>
              <a:cs typeface="Arial"/>
              <a:sym typeface="Arial"/>
            </a:endParaRPr>
          </a:p>
        </p:txBody>
      </p:sp>
      <p:sp>
        <p:nvSpPr>
          <p:cNvPr id="137" name="Google Shape;137;p19"/>
          <p:cNvSpPr txBox="1"/>
          <p:nvPr/>
        </p:nvSpPr>
        <p:spPr>
          <a:xfrm>
            <a:off x="7099958" y="3727228"/>
            <a:ext cx="1626926" cy="1362489"/>
          </a:xfrm>
          <a:prstGeom prst="rect">
            <a:avLst/>
          </a:prstGeom>
          <a:noFill/>
          <a:ln>
            <a:noFill/>
          </a:ln>
        </p:spPr>
        <p:txBody>
          <a:bodyPr spcFirstLastPara="1" wrap="square" lIns="0" tIns="165100" rIns="0" bIns="0" anchor="t" anchorCtr="0">
            <a:spAutoFit/>
          </a:bodyPr>
          <a:lstStyle/>
          <a:p>
            <a:pPr marL="59055" marR="0" lvl="0" indent="0" algn="l" rtl="0">
              <a:lnSpc>
                <a:spcPct val="100000"/>
              </a:lnSpc>
              <a:spcBef>
                <a:spcPts val="0"/>
              </a:spcBef>
              <a:spcAft>
                <a:spcPts val="0"/>
              </a:spcAft>
              <a:buNone/>
            </a:pPr>
            <a:r>
              <a:rPr lang="en-US" sz="2400" b="1" dirty="0">
                <a:solidFill>
                  <a:schemeClr val="dk1"/>
                </a:solidFill>
                <a:latin typeface="Calibri"/>
                <a:ea typeface="Calibri"/>
                <a:cs typeface="Calibri"/>
                <a:sym typeface="Calibri"/>
              </a:rPr>
              <a:t>Information</a:t>
            </a:r>
            <a:endParaRPr sz="2400" dirty="0">
              <a:solidFill>
                <a:schemeClr val="dk1"/>
              </a:solidFill>
              <a:latin typeface="Calibri"/>
              <a:ea typeface="Calibri"/>
              <a:cs typeface="Calibri"/>
              <a:sym typeface="Calibri"/>
            </a:endParaRPr>
          </a:p>
          <a:p>
            <a:pPr marL="12700" marR="314960" lvl="0" indent="0" algn="just" rtl="0">
              <a:lnSpc>
                <a:spcPct val="98200"/>
              </a:lnSpc>
              <a:spcBef>
                <a:spcPts val="835"/>
              </a:spcBef>
              <a:spcAft>
                <a:spcPts val="0"/>
              </a:spcAft>
              <a:buNone/>
            </a:pPr>
            <a:r>
              <a:rPr lang="en-US" sz="1600" i="1" dirty="0">
                <a:solidFill>
                  <a:schemeClr val="dk1"/>
                </a:solidFill>
                <a:highlight>
                  <a:srgbClr val="FFFF00"/>
                </a:highlight>
                <a:latin typeface="Arial"/>
                <a:ea typeface="Arial"/>
                <a:cs typeface="Arial"/>
                <a:sym typeface="Arial"/>
              </a:rPr>
              <a:t>Summarized</a:t>
            </a:r>
            <a:r>
              <a:rPr lang="en-US" sz="1600" dirty="0">
                <a:solidFill>
                  <a:schemeClr val="dk1"/>
                </a:solidFill>
                <a:latin typeface="Arial"/>
                <a:ea typeface="Arial"/>
                <a:cs typeface="Arial"/>
                <a:sym typeface="Arial"/>
              </a:rPr>
              <a:t> / Synthesized / Joined Data</a:t>
            </a:r>
            <a:endParaRPr sz="1600" dirty="0">
              <a:solidFill>
                <a:schemeClr val="dk1"/>
              </a:solidFill>
              <a:latin typeface="Arial"/>
              <a:ea typeface="Arial"/>
              <a:cs typeface="Arial"/>
              <a:sym typeface="Arial"/>
            </a:endParaRPr>
          </a:p>
        </p:txBody>
      </p:sp>
      <p:sp>
        <p:nvSpPr>
          <p:cNvPr id="138" name="Google Shape;138;p19"/>
          <p:cNvSpPr txBox="1"/>
          <p:nvPr/>
        </p:nvSpPr>
        <p:spPr>
          <a:xfrm>
            <a:off x="9478716" y="3287580"/>
            <a:ext cx="1505494" cy="1539652"/>
          </a:xfrm>
          <a:prstGeom prst="rect">
            <a:avLst/>
          </a:prstGeom>
          <a:noFill/>
          <a:ln>
            <a:noFill/>
          </a:ln>
        </p:spPr>
        <p:txBody>
          <a:bodyPr spcFirstLastPara="1" wrap="square" lIns="0" tIns="12700" rIns="0" bIns="0" anchor="t" anchorCtr="0">
            <a:spAutoFit/>
          </a:bodyPr>
          <a:lstStyle/>
          <a:p>
            <a:pPr marL="46355" marR="0" lvl="0" indent="0" algn="l" rtl="0">
              <a:lnSpc>
                <a:spcPct val="100000"/>
              </a:lnSpc>
              <a:spcBef>
                <a:spcPts val="0"/>
              </a:spcBef>
              <a:spcAft>
                <a:spcPts val="0"/>
              </a:spcAft>
              <a:buNone/>
            </a:pPr>
            <a:r>
              <a:rPr lang="en-US" sz="2400" b="1" dirty="0">
                <a:solidFill>
                  <a:schemeClr val="dk1"/>
                </a:solidFill>
                <a:latin typeface="Calibri"/>
                <a:ea typeface="Calibri"/>
                <a:cs typeface="Calibri"/>
                <a:sym typeface="Calibri"/>
              </a:rPr>
              <a:t>Knowledge</a:t>
            </a:r>
            <a:endParaRPr sz="2400" dirty="0">
              <a:solidFill>
                <a:schemeClr val="dk1"/>
              </a:solidFill>
              <a:latin typeface="Calibri"/>
              <a:ea typeface="Calibri"/>
              <a:cs typeface="Calibri"/>
              <a:sym typeface="Calibri"/>
            </a:endParaRPr>
          </a:p>
          <a:p>
            <a:pPr marL="12700" marR="105410" lvl="0" indent="0" algn="l" rtl="0">
              <a:lnSpc>
                <a:spcPct val="98200"/>
              </a:lnSpc>
              <a:spcBef>
                <a:spcPts val="1505"/>
              </a:spcBef>
              <a:spcAft>
                <a:spcPts val="0"/>
              </a:spcAft>
              <a:buNone/>
            </a:pPr>
            <a:r>
              <a:rPr lang="en-US" sz="1600" i="1" dirty="0">
                <a:solidFill>
                  <a:schemeClr val="dk1"/>
                </a:solidFill>
                <a:highlight>
                  <a:srgbClr val="FFFF00"/>
                </a:highlight>
                <a:latin typeface="Arial"/>
                <a:ea typeface="Arial"/>
                <a:cs typeface="Arial"/>
                <a:sym typeface="Arial"/>
              </a:rPr>
              <a:t>Actionable</a:t>
            </a:r>
            <a:r>
              <a:rPr lang="en-US" sz="1600" dirty="0">
                <a:solidFill>
                  <a:schemeClr val="dk1"/>
                </a:solidFill>
                <a:latin typeface="Arial"/>
                <a:ea typeface="Arial"/>
                <a:cs typeface="Arial"/>
                <a:sym typeface="Arial"/>
              </a:rPr>
              <a:t> Insights / Productionized systems</a:t>
            </a:r>
            <a:endParaRPr sz="1600"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9A5589F3-1123-9FF6-0E46-D7F53333DB4E}"/>
              </a:ext>
            </a:extLst>
          </p:cNvPr>
          <p:cNvSpPr txBox="1"/>
          <p:nvPr/>
        </p:nvSpPr>
        <p:spPr>
          <a:xfrm>
            <a:off x="482600" y="1173262"/>
            <a:ext cx="8566150" cy="474489"/>
          </a:xfrm>
          <a:prstGeom prst="rect">
            <a:avLst/>
          </a:prstGeom>
          <a:noFill/>
          <a:ln>
            <a:noFill/>
          </a:ln>
        </p:spPr>
        <p:txBody>
          <a:bodyPr spcFirstLastPara="1" wrap="square" lIns="0" tIns="165100" rIns="0" bIns="0" anchor="t" anchorCtr="0">
            <a:spAutoFit/>
          </a:bodyPr>
          <a:lstStyle>
            <a:defPPr marR="0" lvl="0" algn="l" rtl="0">
              <a:lnSpc>
                <a:spcPct val="100000"/>
              </a:lnSpc>
              <a:spcBef>
                <a:spcPts val="0"/>
              </a:spcBef>
              <a:spcAft>
                <a:spcPts val="0"/>
              </a:spcAft>
            </a:defPPr>
            <a:lvl1pPr marL="355600" indent="-342900">
              <a:buClr>
                <a:schemeClr val="dk1"/>
              </a:buClr>
              <a:buSzPts val="1900"/>
              <a:buFont typeface="Noto Sans Symbols"/>
              <a:buChar char="❖"/>
              <a:defRPr sz="2000">
                <a:solidFill>
                  <a:schemeClr val="dk1"/>
                </a:solidFill>
              </a:defRPr>
            </a:lvl1pPr>
          </a:lstStyle>
          <a:p>
            <a:pPr marL="12700" indent="0">
              <a:buNone/>
            </a:pPr>
            <a:r>
              <a:rPr lang="en-US" dirty="0">
                <a:latin typeface="Calibri" panose="020F0502020204030204" pitchFamily="34" charset="0"/>
                <a:ea typeface="Calibri" panose="020F0502020204030204" pitchFamily="34" charset="0"/>
                <a:cs typeface="Calibri" panose="020F0502020204030204" pitchFamily="34" charset="0"/>
              </a:rPr>
              <a:t>Data has </a:t>
            </a:r>
            <a:r>
              <a:rPr lang="en-US" b="1" dirty="0">
                <a:solidFill>
                  <a:srgbClr val="0070C0"/>
                </a:solidFill>
                <a:latin typeface="Calibri" panose="020F0502020204030204" pitchFamily="34" charset="0"/>
                <a:ea typeface="Calibri" panose="020F0502020204030204" pitchFamily="34" charset="0"/>
                <a:cs typeface="Calibri" panose="020F0502020204030204" pitchFamily="34" charset="0"/>
              </a:rPr>
              <a:t>potential value</a:t>
            </a:r>
            <a:r>
              <a:rPr lang="en-US" dirty="0">
                <a:latin typeface="Calibri" panose="020F0502020204030204" pitchFamily="34" charset="0"/>
                <a:ea typeface="Calibri" panose="020F0502020204030204" pitchFamily="34" charset="0"/>
                <a:cs typeface="Calibri" panose="020F0502020204030204" pitchFamily="34" charset="0"/>
              </a:rPr>
              <a:t> and competitive advantage proportional to its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2" name="Title 4">
            <a:extLst>
              <a:ext uri="{FF2B5EF4-FFF2-40B4-BE49-F238E27FC236}">
                <a16:creationId xmlns:a16="http://schemas.microsoft.com/office/drawing/2014/main" id="{7F1754A6-13C9-B408-C666-7AF1C69DC462}"/>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rPr>
              <a:t>Turning Data to Competitive Advantage –</a:t>
            </a:r>
          </a:p>
        </p:txBody>
      </p:sp>
      <p:sp>
        <p:nvSpPr>
          <p:cNvPr id="3" name="Subtitle 5">
            <a:extLst>
              <a:ext uri="{FF2B5EF4-FFF2-40B4-BE49-F238E27FC236}">
                <a16:creationId xmlns:a16="http://schemas.microsoft.com/office/drawing/2014/main" id="{A087D830-8894-5E18-BAED-FF5D4A631003}"/>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Where Data Mining / Data Exploratory Analysis (EDA) Fits</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7051</TotalTime>
  <Words>2534</Words>
  <Application>Microsoft Office PowerPoint</Application>
  <PresentationFormat>Widescreen</PresentationFormat>
  <Paragraphs>370</Paragraphs>
  <Slides>30</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 Narrow</vt:lpstr>
      <vt:lpstr>Wingdings</vt:lpstr>
      <vt:lpstr>Times New Roman</vt:lpstr>
      <vt:lpstr>Lato Extended</vt:lpstr>
      <vt:lpstr>Carlito</vt:lpstr>
      <vt:lpstr>Noto Sans Symbols</vt:lpstr>
      <vt:lpstr>Arial</vt:lpstr>
      <vt:lpstr>Calibri</vt:lpstr>
      <vt:lpstr>Segoe UI Black</vt:lpstr>
      <vt:lpstr>Söhne</vt:lpstr>
      <vt:lpstr>Meiryo UI</vt:lpstr>
      <vt:lpstr>Office Theme</vt:lpstr>
      <vt:lpstr>PowerPoint Presentation</vt:lpstr>
      <vt:lpstr>Module 02 - Preamble</vt:lpstr>
      <vt:lpstr>Module 02 - Preamble</vt:lpstr>
      <vt:lpstr>Module 02 - Preamble</vt:lpstr>
      <vt:lpstr>Module 02 - Overview</vt:lpstr>
      <vt:lpstr>Course Roadmap &amp; Assignments</vt:lpstr>
      <vt:lpstr>Position Paper #1 Overview</vt:lpstr>
      <vt:lpstr>Position Paper 1 Hint - Data – Knowledge Continuum</vt:lpstr>
      <vt:lpstr>PowerPoint Presentation</vt:lpstr>
      <vt:lpstr>Data Mining Process – A General Overview</vt:lpstr>
      <vt:lpstr>Who Does What in the CRISP-DM Framework?</vt:lpstr>
      <vt:lpstr>Illustrative Activities Across CRISP / Data Science Value Chain</vt:lpstr>
      <vt:lpstr>Not Every Project Requires Modeling</vt:lpstr>
      <vt:lpstr>Data and Data Science</vt:lpstr>
      <vt:lpstr>PowerPoint Presentation</vt:lpstr>
      <vt:lpstr>Information Graphics in General</vt:lpstr>
      <vt:lpstr>Representative Illustrations: Highest Level of Information</vt:lpstr>
      <vt:lpstr>Illustrated Explanatory Diagrams</vt:lpstr>
      <vt:lpstr>Illustrated Explanatory Diagrams: Focus on T Lines</vt:lpstr>
      <vt:lpstr>Data Visualizations</vt:lpstr>
      <vt:lpstr>Data Visualizations</vt:lpstr>
      <vt:lpstr>PowerPoint Presentation</vt:lpstr>
      <vt:lpstr>Five Ideas to Know</vt:lpstr>
      <vt:lpstr>1. We don’t necessarily go in order like reading a page</vt:lpstr>
      <vt:lpstr>2. We see first what stands out</vt:lpstr>
      <vt:lpstr>3. We see only a few things at once</vt:lpstr>
      <vt:lpstr>4. We seek meaning and make connections</vt:lpstr>
      <vt:lpstr>5. We rely on conventions and metaphors</vt:lpstr>
      <vt:lpstr>The Power of Illusion/Illustration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Dupin</dc:creator>
  <cp:lastModifiedBy>Mike Dupin</cp:lastModifiedBy>
  <cp:revision>1</cp:revision>
  <dcterms:modified xsi:type="dcterms:W3CDTF">2024-03-19T22:29:43Z</dcterms:modified>
</cp:coreProperties>
</file>